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6"/>
  </p:notesMasterIdLst>
  <p:handoutMasterIdLst>
    <p:handoutMasterId r:id="rId17"/>
  </p:handoutMasterIdLst>
  <p:sldIdLst>
    <p:sldId id="256" r:id="rId5"/>
    <p:sldId id="277" r:id="rId6"/>
    <p:sldId id="295" r:id="rId7"/>
    <p:sldId id="296" r:id="rId8"/>
    <p:sldId id="297" r:id="rId9"/>
    <p:sldId id="299" r:id="rId10"/>
    <p:sldId id="289" r:id="rId11"/>
    <p:sldId id="298" r:id="rId12"/>
    <p:sldId id="283" r:id="rId13"/>
    <p:sldId id="276"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87447F-BD5F-476B-92E5-B45BD515B75C}" v="1825" dt="2024-04-04T19:33:19.709"/>
    <p1510:client id="{496A8EF4-2E20-4546-974E-6A69EC3C677F}" v="287" dt="2024-04-04T19:11:27.204"/>
    <p1510:client id="{6A5D5998-06F9-1D47-A66A-B84DCB164167}" v="260" dt="2024-04-03T19:16:10.015"/>
    <p1510:client id="{7F73B292-0621-0179-7E3D-E722705FE4F0}" v="80" dt="2024-04-04T18:14:59.069"/>
    <p1510:client id="{CD4DF135-E611-8E30-7D7F-ED4C0DD3BDF2}" v="2" dt="2024-04-04T13:39:06.110"/>
    <p1510:client id="{D3DA8DDF-4C5B-425E-9B96-994D968B9E43}" v="1573" dt="2024-04-04T16:27:23.993"/>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may123" userId="95db27b1-31c9-4f41-9897-3a2e5731611a" providerId="ADAL" clId="{6A5D5998-06F9-1D47-A66A-B84DCB164167}"/>
    <pc:docChg chg="undo redo custSel modSld">
      <pc:chgData name="bmay123" userId="95db27b1-31c9-4f41-9897-3a2e5731611a" providerId="ADAL" clId="{6A5D5998-06F9-1D47-A66A-B84DCB164167}" dt="2024-04-03T19:16:10.015" v="259" actId="20577"/>
      <pc:docMkLst>
        <pc:docMk/>
      </pc:docMkLst>
      <pc:sldChg chg="modSp mod">
        <pc:chgData name="bmay123" userId="95db27b1-31c9-4f41-9897-3a2e5731611a" providerId="ADAL" clId="{6A5D5998-06F9-1D47-A66A-B84DCB164167}" dt="2024-04-03T16:58:52.063" v="196" actId="20577"/>
        <pc:sldMkLst>
          <pc:docMk/>
          <pc:sldMk cId="1738561688" sldId="261"/>
        </pc:sldMkLst>
        <pc:spChg chg="mod">
          <ac:chgData name="bmay123" userId="95db27b1-31c9-4f41-9897-3a2e5731611a" providerId="ADAL" clId="{6A5D5998-06F9-1D47-A66A-B84DCB164167}" dt="2024-04-03T16:58:52.063" v="196" actId="20577"/>
          <ac:spMkLst>
            <pc:docMk/>
            <pc:sldMk cId="1738561688" sldId="261"/>
            <ac:spMk id="11" creationId="{40BF6865-7FAE-4B56-A995-ADF1582DCC64}"/>
          </ac:spMkLst>
        </pc:spChg>
      </pc:sldChg>
      <pc:sldChg chg="modSp mod">
        <pc:chgData name="bmay123" userId="95db27b1-31c9-4f41-9897-3a2e5731611a" providerId="ADAL" clId="{6A5D5998-06F9-1D47-A66A-B84DCB164167}" dt="2024-04-03T16:59:00.471" v="197"/>
        <pc:sldMkLst>
          <pc:docMk/>
          <pc:sldMk cId="1593920805" sldId="262"/>
        </pc:sldMkLst>
        <pc:spChg chg="mod">
          <ac:chgData name="bmay123" userId="95db27b1-31c9-4f41-9897-3a2e5731611a" providerId="ADAL" clId="{6A5D5998-06F9-1D47-A66A-B84DCB164167}" dt="2024-04-03T16:59:00.471" v="197"/>
          <ac:spMkLst>
            <pc:docMk/>
            <pc:sldMk cId="1593920805" sldId="262"/>
            <ac:spMk id="80" creationId="{BC1F9D86-85D8-4FD0-B0D3-47D778722782}"/>
          </ac:spMkLst>
        </pc:spChg>
      </pc:sldChg>
      <pc:sldChg chg="modSp mod">
        <pc:chgData name="bmay123" userId="95db27b1-31c9-4f41-9897-3a2e5731611a" providerId="ADAL" clId="{6A5D5998-06F9-1D47-A66A-B84DCB164167}" dt="2024-04-03T16:59:18.909" v="201"/>
        <pc:sldMkLst>
          <pc:docMk/>
          <pc:sldMk cId="1346372204" sldId="264"/>
        </pc:sldMkLst>
        <pc:spChg chg="mod">
          <ac:chgData name="bmay123" userId="95db27b1-31c9-4f41-9897-3a2e5731611a" providerId="ADAL" clId="{6A5D5998-06F9-1D47-A66A-B84DCB164167}" dt="2024-04-03T16:59:18.909" v="201"/>
          <ac:spMkLst>
            <pc:docMk/>
            <pc:sldMk cId="1346372204" sldId="264"/>
            <ac:spMk id="4" creationId="{5C2ACA2A-6BBE-47CF-B76F-F56C9DBF77E6}"/>
          </ac:spMkLst>
        </pc:spChg>
      </pc:sldChg>
      <pc:sldChg chg="modSp mod">
        <pc:chgData name="bmay123" userId="95db27b1-31c9-4f41-9897-3a2e5731611a" providerId="ADAL" clId="{6A5D5998-06F9-1D47-A66A-B84DCB164167}" dt="2024-04-03T18:08:45.933" v="206" actId="20577"/>
        <pc:sldMkLst>
          <pc:docMk/>
          <pc:sldMk cId="920173932" sldId="275"/>
        </pc:sldMkLst>
        <pc:spChg chg="mod">
          <ac:chgData name="bmay123" userId="95db27b1-31c9-4f41-9897-3a2e5731611a" providerId="ADAL" clId="{6A5D5998-06F9-1D47-A66A-B84DCB164167}" dt="2024-04-03T18:08:45.933" v="206" actId="20577"/>
          <ac:spMkLst>
            <pc:docMk/>
            <pc:sldMk cId="920173932" sldId="275"/>
            <ac:spMk id="3" creationId="{E14BBEAF-B516-45F4-9EF6-A9F65111580F}"/>
          </ac:spMkLst>
        </pc:spChg>
      </pc:sldChg>
      <pc:sldChg chg="modSp mod">
        <pc:chgData name="bmay123" userId="95db27b1-31c9-4f41-9897-3a2e5731611a" providerId="ADAL" clId="{6A5D5998-06F9-1D47-A66A-B84DCB164167}" dt="2024-04-03T19:16:10.015" v="259" actId="20577"/>
        <pc:sldMkLst>
          <pc:docMk/>
          <pc:sldMk cId="2436493926" sldId="276"/>
        </pc:sldMkLst>
        <pc:spChg chg="mod">
          <ac:chgData name="bmay123" userId="95db27b1-31c9-4f41-9897-3a2e5731611a" providerId="ADAL" clId="{6A5D5998-06F9-1D47-A66A-B84DCB164167}" dt="2024-04-03T19:16:10.015" v="259" actId="20577"/>
          <ac:spMkLst>
            <pc:docMk/>
            <pc:sldMk cId="2436493926" sldId="276"/>
            <ac:spMk id="3" creationId="{24AFFC60-19C3-4901-93F7-7AAF4C09F8C6}"/>
          </ac:spMkLst>
        </pc:spChg>
      </pc:sldChg>
      <pc:sldChg chg="modSp mod">
        <pc:chgData name="bmay123" userId="95db27b1-31c9-4f41-9897-3a2e5731611a" providerId="ADAL" clId="{6A5D5998-06F9-1D47-A66A-B84DCB164167}" dt="2024-04-03T16:58:19.012" v="176" actId="1076"/>
        <pc:sldMkLst>
          <pc:docMk/>
          <pc:sldMk cId="2243494996" sldId="277"/>
        </pc:sldMkLst>
        <pc:spChg chg="mod">
          <ac:chgData name="bmay123" userId="95db27b1-31c9-4f41-9897-3a2e5731611a" providerId="ADAL" clId="{6A5D5998-06F9-1D47-A66A-B84DCB164167}" dt="2024-04-03T16:58:19.012" v="176" actId="1076"/>
          <ac:spMkLst>
            <pc:docMk/>
            <pc:sldMk cId="2243494996" sldId="277"/>
            <ac:spMk id="3" creationId="{35E3EA69-4E0E-41BD-8095-A124225A2647}"/>
          </ac:spMkLst>
        </pc:spChg>
      </pc:sldChg>
      <pc:sldChg chg="modSp mod">
        <pc:chgData name="bmay123" userId="95db27b1-31c9-4f41-9897-3a2e5731611a" providerId="ADAL" clId="{6A5D5998-06F9-1D47-A66A-B84DCB164167}" dt="2024-04-03T16:59:11.263" v="200" actId="20577"/>
        <pc:sldMkLst>
          <pc:docMk/>
          <pc:sldMk cId="1844941827" sldId="289"/>
        </pc:sldMkLst>
        <pc:spChg chg="mod">
          <ac:chgData name="bmay123" userId="95db27b1-31c9-4f41-9897-3a2e5731611a" providerId="ADAL" clId="{6A5D5998-06F9-1D47-A66A-B84DCB164167}" dt="2024-04-03T16:59:11.263" v="200" actId="20577"/>
          <ac:spMkLst>
            <pc:docMk/>
            <pc:sldMk cId="1844941827" sldId="289"/>
            <ac:spMk id="20" creationId="{A74D661B-510C-4CF2-BF77-3EAFB649883D}"/>
          </ac:spMkLst>
        </pc:spChg>
      </pc:sldChg>
      <pc:sldChg chg="modSp mod">
        <pc:chgData name="bmay123" userId="95db27b1-31c9-4f41-9897-3a2e5731611a" providerId="ADAL" clId="{6A5D5998-06F9-1D47-A66A-B84DCB164167}" dt="2024-04-03T16:59:36.218" v="202"/>
        <pc:sldMkLst>
          <pc:docMk/>
          <pc:sldMk cId="404854312" sldId="292"/>
        </pc:sldMkLst>
        <pc:spChg chg="mod">
          <ac:chgData name="bmay123" userId="95db27b1-31c9-4f41-9897-3a2e5731611a" providerId="ADAL" clId="{6A5D5998-06F9-1D47-A66A-B84DCB164167}" dt="2024-04-03T16:59:36.218" v="202"/>
          <ac:spMkLst>
            <pc:docMk/>
            <pc:sldMk cId="404854312" sldId="292"/>
            <ac:spMk id="5" creationId="{79C22D8C-87A6-47AD-8D29-FBBA539EDBE2}"/>
          </ac:spMkLst>
        </pc:spChg>
      </pc:sldChg>
    </pc:docChg>
  </pc:docChgLst>
  <pc:docChgLst>
    <pc:chgData name="Peter Smulovics" userId="S::mocsing_hotmail.com#ext#@microsoft.onmicrosoft.com::a3f3c2b5-7950-4c9c-b8d5-1a7765edd9c2" providerId="AD" clId="Web-{7B1CDFC1-8E58-4829-99AC-CB5E5BF299F8}"/>
    <pc:docChg chg="modSld">
      <pc:chgData name="Peter Smulovics" userId="S::mocsing_hotmail.com#ext#@microsoft.onmicrosoft.com::a3f3c2b5-7950-4c9c-b8d5-1a7765edd9c2" providerId="AD" clId="Web-{7B1CDFC1-8E58-4829-99AC-CB5E5BF299F8}" dt="2024-04-03T14:41:43.876" v="3" actId="20577"/>
      <pc:docMkLst>
        <pc:docMk/>
      </pc:docMkLst>
      <pc:sldChg chg="modSp">
        <pc:chgData name="Peter Smulovics" userId="S::mocsing_hotmail.com#ext#@microsoft.onmicrosoft.com::a3f3c2b5-7950-4c9c-b8d5-1a7765edd9c2" providerId="AD" clId="Web-{7B1CDFC1-8E58-4829-99AC-CB5E5BF299F8}" dt="2024-04-03T14:41:43.876" v="3" actId="20577"/>
        <pc:sldMkLst>
          <pc:docMk/>
          <pc:sldMk cId="2243494996" sldId="277"/>
        </pc:sldMkLst>
        <pc:spChg chg="mod">
          <ac:chgData name="Peter Smulovics" userId="S::mocsing_hotmail.com#ext#@microsoft.onmicrosoft.com::a3f3c2b5-7950-4c9c-b8d5-1a7765edd9c2" providerId="AD" clId="Web-{7B1CDFC1-8E58-4829-99AC-CB5E5BF299F8}" dt="2024-04-03T14:41:43.876" v="3" actId="20577"/>
          <ac:spMkLst>
            <pc:docMk/>
            <pc:sldMk cId="2243494996" sldId="277"/>
            <ac:spMk id="3" creationId="{35E3EA69-4E0E-41BD-8095-A124225A2647}"/>
          </ac:spMkLst>
        </pc:spChg>
      </pc:sldChg>
    </pc:docChg>
  </pc:docChgLst>
  <pc:docChgLst>
    <pc:chgData name="Abbas Syed" userId="S::abbassyed@microsoft.com::73802040-48e5-4847-9132-786c13d31477" providerId="AD" clId="Web-{A25DA70F-C9AD-AE0B-8736-828D91C3DAA4}"/>
    <pc:docChg chg="modSld">
      <pc:chgData name="Abbas Syed" userId="S::abbassyed@microsoft.com::73802040-48e5-4847-9132-786c13d31477" providerId="AD" clId="Web-{A25DA70F-C9AD-AE0B-8736-828D91C3DAA4}" dt="2024-04-03T19:08:19.940" v="321" actId="20577"/>
      <pc:docMkLst>
        <pc:docMk/>
      </pc:docMkLst>
      <pc:sldChg chg="addSp delSp modSp">
        <pc:chgData name="Abbas Syed" userId="S::abbassyed@microsoft.com::73802040-48e5-4847-9132-786c13d31477" providerId="AD" clId="Web-{A25DA70F-C9AD-AE0B-8736-828D91C3DAA4}" dt="2024-04-03T19:08:19.940" v="321" actId="20577"/>
        <pc:sldMkLst>
          <pc:docMk/>
          <pc:sldMk cId="1593920805" sldId="262"/>
        </pc:sldMkLst>
        <pc:spChg chg="mod">
          <ac:chgData name="Abbas Syed" userId="S::abbassyed@microsoft.com::73802040-48e5-4847-9132-786c13d31477" providerId="AD" clId="Web-{A25DA70F-C9AD-AE0B-8736-828D91C3DAA4}" dt="2024-04-03T19:07:56.970" v="317" actId="20577"/>
          <ac:spMkLst>
            <pc:docMk/>
            <pc:sldMk cId="1593920805" sldId="262"/>
            <ac:spMk id="4" creationId="{AC1C80FB-53F9-42EE-B1E6-D0F998EC5DFA}"/>
          </ac:spMkLst>
        </pc:spChg>
        <pc:spChg chg="mod">
          <ac:chgData name="Abbas Syed" userId="S::abbassyed@microsoft.com::73802040-48e5-4847-9132-786c13d31477" providerId="AD" clId="Web-{A25DA70F-C9AD-AE0B-8736-828D91C3DAA4}" dt="2024-04-03T19:07:17.281" v="316" actId="20577"/>
          <ac:spMkLst>
            <pc:docMk/>
            <pc:sldMk cId="1593920805" sldId="262"/>
            <ac:spMk id="6" creationId="{7E7D4C34-22A0-4D54-A07D-E1E9A11463E5}"/>
          </ac:spMkLst>
        </pc:spChg>
        <pc:spChg chg="add del">
          <ac:chgData name="Abbas Syed" userId="S::abbassyed@microsoft.com::73802040-48e5-4847-9132-786c13d31477" providerId="AD" clId="Web-{A25DA70F-C9AD-AE0B-8736-828D91C3DAA4}" dt="2024-04-03T19:03:21.757" v="204"/>
          <ac:spMkLst>
            <pc:docMk/>
            <pc:sldMk cId="1593920805" sldId="262"/>
            <ac:spMk id="7" creationId="{301D392D-FB66-47A0-B628-5ADE822A2CFF}"/>
          </ac:spMkLst>
        </pc:spChg>
        <pc:spChg chg="mod">
          <ac:chgData name="Abbas Syed" userId="S::abbassyed@microsoft.com::73802040-48e5-4847-9132-786c13d31477" providerId="AD" clId="Web-{A25DA70F-C9AD-AE0B-8736-828D91C3DAA4}" dt="2024-04-03T19:08:10.877" v="319" actId="20577"/>
          <ac:spMkLst>
            <pc:docMk/>
            <pc:sldMk cId="1593920805" sldId="262"/>
            <ac:spMk id="8" creationId="{51C26CE0-2506-4B44-A26F-C12BFA5B18B5}"/>
          </ac:spMkLst>
        </pc:spChg>
        <pc:spChg chg="mod">
          <ac:chgData name="Abbas Syed" userId="S::abbassyed@microsoft.com::73802040-48e5-4847-9132-786c13d31477" providerId="AD" clId="Web-{A25DA70F-C9AD-AE0B-8736-828D91C3DAA4}" dt="2024-04-03T19:02:04.052" v="140" actId="20577"/>
          <ac:spMkLst>
            <pc:docMk/>
            <pc:sldMk cId="1593920805" sldId="262"/>
            <ac:spMk id="9" creationId="{868F40F8-BF35-45E9-B3DD-5436362D746E}"/>
          </ac:spMkLst>
        </pc:spChg>
        <pc:spChg chg="mod">
          <ac:chgData name="Abbas Syed" userId="S::abbassyed@microsoft.com::73802040-48e5-4847-9132-786c13d31477" providerId="AD" clId="Web-{A25DA70F-C9AD-AE0B-8736-828D91C3DAA4}" dt="2024-04-03T19:08:19.940" v="321" actId="20577"/>
          <ac:spMkLst>
            <pc:docMk/>
            <pc:sldMk cId="1593920805" sldId="262"/>
            <ac:spMk id="10" creationId="{7F39C97C-2DDC-4706-B96C-B02FAE53A426}"/>
          </ac:spMkLst>
        </pc:spChg>
        <pc:spChg chg="add del mod">
          <ac:chgData name="Abbas Syed" userId="S::abbassyed@microsoft.com::73802040-48e5-4847-9132-786c13d31477" providerId="AD" clId="Web-{A25DA70F-C9AD-AE0B-8736-828D91C3DAA4}" dt="2024-04-03T19:03:21.757" v="204"/>
          <ac:spMkLst>
            <pc:docMk/>
            <pc:sldMk cId="1593920805" sldId="262"/>
            <ac:spMk id="12" creationId="{7F647487-9A23-4A27-F4B8-FFD7BDA4BAA6}"/>
          </ac:spMkLst>
        </pc:spChg>
      </pc:sldChg>
      <pc:sldChg chg="addSp delSp modSp mod chgLayout">
        <pc:chgData name="Abbas Syed" userId="S::abbassyed@microsoft.com::73802040-48e5-4847-9132-786c13d31477" providerId="AD" clId="Web-{A25DA70F-C9AD-AE0B-8736-828D91C3DAA4}" dt="2024-04-03T18:59:32.203" v="44"/>
        <pc:sldMkLst>
          <pc:docMk/>
          <pc:sldMk cId="1844941827" sldId="289"/>
        </pc:sldMkLst>
        <pc:spChg chg="mod">
          <ac:chgData name="Abbas Syed" userId="S::abbassyed@microsoft.com::73802040-48e5-4847-9132-786c13d31477" providerId="AD" clId="Web-{A25DA70F-C9AD-AE0B-8736-828D91C3DAA4}" dt="2024-04-03T18:55:33.491" v="16"/>
          <ac:spMkLst>
            <pc:docMk/>
            <pc:sldMk cId="1844941827" sldId="289"/>
            <ac:spMk id="2" creationId="{75031FE9-9059-4FE8-B4AC-9771F23A1B89}"/>
          </ac:spMkLst>
        </pc:spChg>
        <pc:spChg chg="del">
          <ac:chgData name="Abbas Syed" userId="S::abbassyed@microsoft.com::73802040-48e5-4847-9132-786c13d31477" providerId="AD" clId="Web-{A25DA70F-C9AD-AE0B-8736-828D91C3DAA4}" dt="2024-04-03T18:55:00.740" v="9"/>
          <ac:spMkLst>
            <pc:docMk/>
            <pc:sldMk cId="1844941827" sldId="289"/>
            <ac:spMk id="3" creationId="{D4A2EB3F-4D60-451F-8F45-7D6654D2FCD9}"/>
          </ac:spMkLst>
        </pc:spChg>
        <pc:spChg chg="del">
          <ac:chgData name="Abbas Syed" userId="S::abbassyed@microsoft.com::73802040-48e5-4847-9132-786c13d31477" providerId="AD" clId="Web-{A25DA70F-C9AD-AE0B-8736-828D91C3DAA4}" dt="2024-04-03T18:55:08.240" v="11"/>
          <ac:spMkLst>
            <pc:docMk/>
            <pc:sldMk cId="1844941827" sldId="289"/>
            <ac:spMk id="4" creationId="{AC1C80FB-53F9-42EE-B1E6-D0F998EC5DFA}"/>
          </ac:spMkLst>
        </pc:spChg>
        <pc:spChg chg="del">
          <ac:chgData name="Abbas Syed" userId="S::abbassyed@microsoft.com::73802040-48e5-4847-9132-786c13d31477" providerId="AD" clId="Web-{A25DA70F-C9AD-AE0B-8736-828D91C3DAA4}" dt="2024-04-03T18:54:54.818" v="5"/>
          <ac:spMkLst>
            <pc:docMk/>
            <pc:sldMk cId="1844941827" sldId="289"/>
            <ac:spMk id="5" creationId="{E81BA2B5-6A90-4204-ABDD-7183FBB03A02}"/>
          </ac:spMkLst>
        </pc:spChg>
        <pc:spChg chg="del">
          <ac:chgData name="Abbas Syed" userId="S::abbassyed@microsoft.com::73802040-48e5-4847-9132-786c13d31477" providerId="AD" clId="Web-{A25DA70F-C9AD-AE0B-8736-828D91C3DAA4}" dt="2024-04-03T18:54:56.631" v="6"/>
          <ac:spMkLst>
            <pc:docMk/>
            <pc:sldMk cId="1844941827" sldId="289"/>
            <ac:spMk id="6" creationId="{7E7D4C34-22A0-4D54-A07D-E1E9A11463E5}"/>
          </ac:spMkLst>
        </pc:spChg>
        <pc:spChg chg="del mod">
          <ac:chgData name="Abbas Syed" userId="S::abbassyed@microsoft.com::73802040-48e5-4847-9132-786c13d31477" providerId="AD" clId="Web-{A25DA70F-C9AD-AE0B-8736-828D91C3DAA4}" dt="2024-04-03T18:55:49.023" v="19"/>
          <ac:spMkLst>
            <pc:docMk/>
            <pc:sldMk cId="1844941827" sldId="289"/>
            <ac:spMk id="7" creationId="{301D392D-FB66-47A0-B628-5ADE822A2CFF}"/>
          </ac:spMkLst>
        </pc:spChg>
        <pc:spChg chg="del mod">
          <ac:chgData name="Abbas Syed" userId="S::abbassyed@microsoft.com::73802040-48e5-4847-9132-786c13d31477" providerId="AD" clId="Web-{A25DA70F-C9AD-AE0B-8736-828D91C3DAA4}" dt="2024-04-03T18:55:53.976" v="21"/>
          <ac:spMkLst>
            <pc:docMk/>
            <pc:sldMk cId="1844941827" sldId="289"/>
            <ac:spMk id="8" creationId="{51C26CE0-2506-4B44-A26F-C12BFA5B18B5}"/>
          </ac:spMkLst>
        </pc:spChg>
        <pc:spChg chg="del mod">
          <ac:chgData name="Abbas Syed" userId="S::abbassyed@microsoft.com::73802040-48e5-4847-9132-786c13d31477" providerId="AD" clId="Web-{A25DA70F-C9AD-AE0B-8736-828D91C3DAA4}" dt="2024-04-03T18:56:06.930" v="26"/>
          <ac:spMkLst>
            <pc:docMk/>
            <pc:sldMk cId="1844941827" sldId="289"/>
            <ac:spMk id="10" creationId="{7F39C97C-2DDC-4706-B96C-B02FAE53A426}"/>
          </ac:spMkLst>
        </pc:spChg>
        <pc:spChg chg="del mod ord">
          <ac:chgData name="Abbas Syed" userId="S::abbassyed@microsoft.com::73802040-48e5-4847-9132-786c13d31477" providerId="AD" clId="Web-{A25DA70F-C9AD-AE0B-8736-828D91C3DAA4}" dt="2024-04-03T18:56:03.945" v="24"/>
          <ac:spMkLst>
            <pc:docMk/>
            <pc:sldMk cId="1844941827" sldId="289"/>
            <ac:spMk id="12" creationId="{DFAFD95E-4D3A-364F-B763-840A76323DFA}"/>
          </ac:spMkLst>
        </pc:spChg>
        <pc:spChg chg="add del mod">
          <ac:chgData name="Abbas Syed" userId="S::abbassyed@microsoft.com::73802040-48e5-4847-9132-786c13d31477" providerId="AD" clId="Web-{A25DA70F-C9AD-AE0B-8736-828D91C3DAA4}" dt="2024-04-03T18:54:57.662" v="7"/>
          <ac:spMkLst>
            <pc:docMk/>
            <pc:sldMk cId="1844941827" sldId="289"/>
            <ac:spMk id="13" creationId="{AD95B1D9-D3CB-D3D6-C9CD-63EAA3E9A56F}"/>
          </ac:spMkLst>
        </pc:spChg>
        <pc:spChg chg="add del mod">
          <ac:chgData name="Abbas Syed" userId="S::abbassyed@microsoft.com::73802040-48e5-4847-9132-786c13d31477" providerId="AD" clId="Web-{A25DA70F-C9AD-AE0B-8736-828D91C3DAA4}" dt="2024-04-03T18:54:58.646" v="8"/>
          <ac:spMkLst>
            <pc:docMk/>
            <pc:sldMk cId="1844941827" sldId="289"/>
            <ac:spMk id="15" creationId="{4C2E4257-81D1-5A1E-C9CD-3832F1ADCAE2}"/>
          </ac:spMkLst>
        </pc:spChg>
        <pc:spChg chg="add del mod">
          <ac:chgData name="Abbas Syed" userId="S::abbassyed@microsoft.com::73802040-48e5-4847-9132-786c13d31477" providerId="AD" clId="Web-{A25DA70F-C9AD-AE0B-8736-828D91C3DAA4}" dt="2024-04-03T18:55:04.428" v="10"/>
          <ac:spMkLst>
            <pc:docMk/>
            <pc:sldMk cId="1844941827" sldId="289"/>
            <ac:spMk id="17" creationId="{168D759B-5693-7221-151D-F3431750074C}"/>
          </ac:spMkLst>
        </pc:spChg>
        <pc:spChg chg="add del mod">
          <ac:chgData name="Abbas Syed" userId="S::abbassyed@microsoft.com::73802040-48e5-4847-9132-786c13d31477" providerId="AD" clId="Web-{A25DA70F-C9AD-AE0B-8736-828D91C3DAA4}" dt="2024-04-03T18:55:37.382" v="17"/>
          <ac:spMkLst>
            <pc:docMk/>
            <pc:sldMk cId="1844941827" sldId="289"/>
            <ac:spMk id="19" creationId="{307A0F90-7B76-AE1C-DAA0-6954F20D9D7F}"/>
          </ac:spMkLst>
        </pc:spChg>
        <pc:spChg chg="mod">
          <ac:chgData name="Abbas Syed" userId="S::abbassyed@microsoft.com::73802040-48e5-4847-9132-786c13d31477" providerId="AD" clId="Web-{A25DA70F-C9AD-AE0B-8736-828D91C3DAA4}" dt="2024-04-03T18:55:33.491" v="16"/>
          <ac:spMkLst>
            <pc:docMk/>
            <pc:sldMk cId="1844941827" sldId="289"/>
            <ac:spMk id="20" creationId="{A74D661B-510C-4CF2-BF77-3EAFB649883D}"/>
          </ac:spMkLst>
        </pc:spChg>
        <pc:spChg chg="mod">
          <ac:chgData name="Abbas Syed" userId="S::abbassyed@microsoft.com::73802040-48e5-4847-9132-786c13d31477" providerId="AD" clId="Web-{A25DA70F-C9AD-AE0B-8736-828D91C3DAA4}" dt="2024-04-03T18:55:33.491" v="16"/>
          <ac:spMkLst>
            <pc:docMk/>
            <pc:sldMk cId="1844941827" sldId="289"/>
            <ac:spMk id="21" creationId="{7E44CAC0-3B5A-49F6-A2CB-0BC80D111A87}"/>
          </ac:spMkLst>
        </pc:spChg>
        <pc:spChg chg="mod">
          <ac:chgData name="Abbas Syed" userId="S::abbassyed@microsoft.com::73802040-48e5-4847-9132-786c13d31477" providerId="AD" clId="Web-{A25DA70F-C9AD-AE0B-8736-828D91C3DAA4}" dt="2024-04-03T18:55:33.491" v="16"/>
          <ac:spMkLst>
            <pc:docMk/>
            <pc:sldMk cId="1844941827" sldId="289"/>
            <ac:spMk id="22" creationId="{5D1BD041-3428-4D62-934F-F3FF6D36F90F}"/>
          </ac:spMkLst>
        </pc:spChg>
        <pc:spChg chg="add del mod">
          <ac:chgData name="Abbas Syed" userId="S::abbassyed@microsoft.com::73802040-48e5-4847-9132-786c13d31477" providerId="AD" clId="Web-{A25DA70F-C9AD-AE0B-8736-828D91C3DAA4}" dt="2024-04-03T18:55:53.023" v="20"/>
          <ac:spMkLst>
            <pc:docMk/>
            <pc:sldMk cId="1844941827" sldId="289"/>
            <ac:spMk id="25" creationId="{AEF3724D-2851-D22F-4B39-02ABE3FEA387}"/>
          </ac:spMkLst>
        </pc:spChg>
        <pc:spChg chg="add del mod">
          <ac:chgData name="Abbas Syed" userId="S::abbassyed@microsoft.com::73802040-48e5-4847-9132-786c13d31477" providerId="AD" clId="Web-{A25DA70F-C9AD-AE0B-8736-828D91C3DAA4}" dt="2024-04-03T18:55:57.836" v="23"/>
          <ac:spMkLst>
            <pc:docMk/>
            <pc:sldMk cId="1844941827" sldId="289"/>
            <ac:spMk id="27" creationId="{82EED59E-6F29-3306-9E99-F69FD3520B7E}"/>
          </ac:spMkLst>
        </pc:spChg>
        <pc:spChg chg="add del mod">
          <ac:chgData name="Abbas Syed" userId="S::abbassyed@microsoft.com::73802040-48e5-4847-9132-786c13d31477" providerId="AD" clId="Web-{A25DA70F-C9AD-AE0B-8736-828D91C3DAA4}" dt="2024-04-03T18:55:33.491" v="16"/>
          <ac:spMkLst>
            <pc:docMk/>
            <pc:sldMk cId="1844941827" sldId="289"/>
            <ac:spMk id="28" creationId="{9A6623E4-B73A-D5F2-E8F9-CB81C62E1BE5}"/>
          </ac:spMkLst>
        </pc:spChg>
        <pc:spChg chg="add del mod">
          <ac:chgData name="Abbas Syed" userId="S::abbassyed@microsoft.com::73802040-48e5-4847-9132-786c13d31477" providerId="AD" clId="Web-{A25DA70F-C9AD-AE0B-8736-828D91C3DAA4}" dt="2024-04-03T18:55:33.491" v="16"/>
          <ac:spMkLst>
            <pc:docMk/>
            <pc:sldMk cId="1844941827" sldId="289"/>
            <ac:spMk id="30" creationId="{32A00CFC-BE30-102A-D3AD-A521957257F0}"/>
          </ac:spMkLst>
        </pc:spChg>
        <pc:spChg chg="add del mod">
          <ac:chgData name="Abbas Syed" userId="S::abbassyed@microsoft.com::73802040-48e5-4847-9132-786c13d31477" providerId="AD" clId="Web-{A25DA70F-C9AD-AE0B-8736-828D91C3DAA4}" dt="2024-04-03T18:56:05.149" v="25"/>
          <ac:spMkLst>
            <pc:docMk/>
            <pc:sldMk cId="1844941827" sldId="289"/>
            <ac:spMk id="31" creationId="{C6A6D85F-C924-638A-3540-82CF15AC35F1}"/>
          </ac:spMkLst>
        </pc:spChg>
        <pc:spChg chg="add del mod">
          <ac:chgData name="Abbas Syed" userId="S::abbassyed@microsoft.com::73802040-48e5-4847-9132-786c13d31477" providerId="AD" clId="Web-{A25DA70F-C9AD-AE0B-8736-828D91C3DAA4}" dt="2024-04-03T18:55:33.491" v="16"/>
          <ac:spMkLst>
            <pc:docMk/>
            <pc:sldMk cId="1844941827" sldId="289"/>
            <ac:spMk id="32" creationId="{D9E6C528-402D-5B8B-4721-7ACFA0829062}"/>
          </ac:spMkLst>
        </pc:spChg>
        <pc:spChg chg="add del mod">
          <ac:chgData name="Abbas Syed" userId="S::abbassyed@microsoft.com::73802040-48e5-4847-9132-786c13d31477" providerId="AD" clId="Web-{A25DA70F-C9AD-AE0B-8736-828D91C3DAA4}" dt="2024-04-03T18:56:09.414" v="27"/>
          <ac:spMkLst>
            <pc:docMk/>
            <pc:sldMk cId="1844941827" sldId="289"/>
            <ac:spMk id="34" creationId="{41ED4EFA-2FBB-C00E-E35B-C64C7F6CCFE5}"/>
          </ac:spMkLst>
        </pc:spChg>
        <pc:picChg chg="add mod ord">
          <ac:chgData name="Abbas Syed" userId="S::abbassyed@microsoft.com::73802040-48e5-4847-9132-786c13d31477" providerId="AD" clId="Web-{A25DA70F-C9AD-AE0B-8736-828D91C3DAA4}" dt="2024-04-03T18:58:03.778" v="34" actId="1076"/>
          <ac:picMkLst>
            <pc:docMk/>
            <pc:sldMk cId="1844941827" sldId="289"/>
            <ac:picMk id="9" creationId="{79E7167A-2107-253E-55EE-A4C462437DAE}"/>
          </ac:picMkLst>
        </pc:picChg>
        <pc:picChg chg="add mod ord">
          <ac:chgData name="Abbas Syed" userId="S::abbassyed@microsoft.com::73802040-48e5-4847-9132-786c13d31477" providerId="AD" clId="Web-{A25DA70F-C9AD-AE0B-8736-828D91C3DAA4}" dt="2024-04-03T18:55:56.336" v="22" actId="1076"/>
          <ac:picMkLst>
            <pc:docMk/>
            <pc:sldMk cId="1844941827" sldId="289"/>
            <ac:picMk id="23" creationId="{ED290063-D5A1-2D8D-72EC-298C4704FED3}"/>
          </ac:picMkLst>
        </pc:picChg>
        <pc:picChg chg="add mod">
          <ac:chgData name="Abbas Syed" userId="S::abbassyed@microsoft.com::73802040-48e5-4847-9132-786c13d31477" providerId="AD" clId="Web-{A25DA70F-C9AD-AE0B-8736-828D91C3DAA4}" dt="2024-04-03T18:58:01.199" v="33" actId="14100"/>
          <ac:picMkLst>
            <pc:docMk/>
            <pc:sldMk cId="1844941827" sldId="289"/>
            <ac:picMk id="35" creationId="{C20453AA-60B8-D821-3B0A-8A6EB590B11D}"/>
          </ac:picMkLst>
        </pc:picChg>
        <pc:picChg chg="add mod">
          <ac:chgData name="Abbas Syed" userId="S::abbassyed@microsoft.com::73802040-48e5-4847-9132-786c13d31477" providerId="AD" clId="Web-{A25DA70F-C9AD-AE0B-8736-828D91C3DAA4}" dt="2024-04-03T18:58:16.466" v="36" actId="1076"/>
          <ac:picMkLst>
            <pc:docMk/>
            <pc:sldMk cId="1844941827" sldId="289"/>
            <ac:picMk id="36" creationId="{919F2415-FE47-5EF0-DEA7-61FD6F9A9A49}"/>
          </ac:picMkLst>
        </pc:picChg>
        <pc:picChg chg="add del mod">
          <ac:chgData name="Abbas Syed" userId="S::abbassyed@microsoft.com::73802040-48e5-4847-9132-786c13d31477" providerId="AD" clId="Web-{A25DA70F-C9AD-AE0B-8736-828D91C3DAA4}" dt="2024-04-03T18:59:32.203" v="44"/>
          <ac:picMkLst>
            <pc:docMk/>
            <pc:sldMk cId="1844941827" sldId="289"/>
            <ac:picMk id="37" creationId="{989FD020-1AE7-DD0C-F963-5AE7B8F9C2CA}"/>
          </ac:picMkLst>
        </pc:picChg>
      </pc:sldChg>
    </pc:docChg>
  </pc:docChgLst>
  <pc:docChgLst>
    <pc:chgData name="Peter Smulovics" userId="e87f4dd545f803aa" providerId="LiveId" clId="{496A8EF4-2E20-4546-974E-6A69EC3C677F}"/>
    <pc:docChg chg="custSel modSld sldOrd modMainMaster">
      <pc:chgData name="Peter Smulovics" userId="e87f4dd545f803aa" providerId="LiveId" clId="{496A8EF4-2E20-4546-974E-6A69EC3C677F}" dt="2024-04-04T19:11:27.204" v="287" actId="108"/>
      <pc:docMkLst>
        <pc:docMk/>
      </pc:docMkLst>
      <pc:sldChg chg="modSp">
        <pc:chgData name="Peter Smulovics" userId="e87f4dd545f803aa" providerId="LiveId" clId="{496A8EF4-2E20-4546-974E-6A69EC3C677F}" dt="2024-04-04T14:05:49.322" v="70"/>
        <pc:sldMkLst>
          <pc:docMk/>
          <pc:sldMk cId="1593920805" sldId="262"/>
        </pc:sldMkLst>
        <pc:spChg chg="mod">
          <ac:chgData name="Peter Smulovics" userId="e87f4dd545f803aa" providerId="LiveId" clId="{496A8EF4-2E20-4546-974E-6A69EC3C677F}" dt="2024-04-03T19:14:04.776" v="44"/>
          <ac:spMkLst>
            <pc:docMk/>
            <pc:sldMk cId="1593920805" sldId="262"/>
            <ac:spMk id="80" creationId="{BC1F9D86-85D8-4FD0-B0D3-47D778722782}"/>
          </ac:spMkLst>
        </pc:spChg>
        <pc:spChg chg="mod">
          <ac:chgData name="Peter Smulovics" userId="e87f4dd545f803aa" providerId="LiveId" clId="{496A8EF4-2E20-4546-974E-6A69EC3C677F}" dt="2024-04-04T14:05:49.322" v="70"/>
          <ac:spMkLst>
            <pc:docMk/>
            <pc:sldMk cId="1593920805" sldId="262"/>
            <ac:spMk id="81" creationId="{E94F1D24-E4A1-4B59-B57E-A28453963B88}"/>
          </ac:spMkLst>
        </pc:spChg>
      </pc:sldChg>
      <pc:sldChg chg="modSp">
        <pc:chgData name="Peter Smulovics" userId="e87f4dd545f803aa" providerId="LiveId" clId="{496A8EF4-2E20-4546-974E-6A69EC3C677F}" dt="2024-04-04T14:05:49.322" v="70"/>
        <pc:sldMkLst>
          <pc:docMk/>
          <pc:sldMk cId="1346372204" sldId="264"/>
        </pc:sldMkLst>
        <pc:spChg chg="mod">
          <ac:chgData name="Peter Smulovics" userId="e87f4dd545f803aa" providerId="LiveId" clId="{496A8EF4-2E20-4546-974E-6A69EC3C677F}" dt="2024-04-03T19:14:04.776" v="44"/>
          <ac:spMkLst>
            <pc:docMk/>
            <pc:sldMk cId="1346372204" sldId="264"/>
            <ac:spMk id="4" creationId="{5C2ACA2A-6BBE-47CF-B76F-F56C9DBF77E6}"/>
          </ac:spMkLst>
        </pc:spChg>
        <pc:spChg chg="mod">
          <ac:chgData name="Peter Smulovics" userId="e87f4dd545f803aa" providerId="LiveId" clId="{496A8EF4-2E20-4546-974E-6A69EC3C677F}" dt="2024-04-04T14:05:49.322" v="70"/>
          <ac:spMkLst>
            <pc:docMk/>
            <pc:sldMk cId="1346372204" sldId="264"/>
            <ac:spMk id="5" creationId="{396A095E-DB05-47EC-A2D5-47398A4A00B4}"/>
          </ac:spMkLst>
        </pc:spChg>
      </pc:sldChg>
      <pc:sldChg chg="modSp mod ord modShow">
        <pc:chgData name="Peter Smulovics" userId="e87f4dd545f803aa" providerId="LiveId" clId="{496A8EF4-2E20-4546-974E-6A69EC3C677F}" dt="2024-04-04T17:38:02.460" v="167"/>
        <pc:sldMkLst>
          <pc:docMk/>
          <pc:sldMk cId="920173932" sldId="275"/>
        </pc:sldMkLst>
        <pc:spChg chg="mod">
          <ac:chgData name="Peter Smulovics" userId="e87f4dd545f803aa" providerId="LiveId" clId="{496A8EF4-2E20-4546-974E-6A69EC3C677F}" dt="2024-04-03T19:13:24.946" v="29"/>
          <ac:spMkLst>
            <pc:docMk/>
            <pc:sldMk cId="920173932" sldId="275"/>
            <ac:spMk id="4" creationId="{13F8C8B5-F6EC-489B-BD0F-CD89A73CAB3A}"/>
          </ac:spMkLst>
        </pc:spChg>
        <pc:spChg chg="mod">
          <ac:chgData name="Peter Smulovics" userId="e87f4dd545f803aa" providerId="LiveId" clId="{496A8EF4-2E20-4546-974E-6A69EC3C677F}" dt="2024-04-04T14:05:49.322" v="70"/>
          <ac:spMkLst>
            <pc:docMk/>
            <pc:sldMk cId="920173932" sldId="275"/>
            <ac:spMk id="5" creationId="{11AEA823-8519-4F9D-81FA-3673131076FC}"/>
          </ac:spMkLst>
        </pc:spChg>
      </pc:sldChg>
      <pc:sldChg chg="modSp">
        <pc:chgData name="Peter Smulovics" userId="e87f4dd545f803aa" providerId="LiveId" clId="{496A8EF4-2E20-4546-974E-6A69EC3C677F}" dt="2024-04-04T14:05:49.322" v="70"/>
        <pc:sldMkLst>
          <pc:docMk/>
          <pc:sldMk cId="2436493926" sldId="276"/>
        </pc:sldMkLst>
        <pc:spChg chg="mod">
          <ac:chgData name="Peter Smulovics" userId="e87f4dd545f803aa" providerId="LiveId" clId="{496A8EF4-2E20-4546-974E-6A69EC3C677F}" dt="2024-04-03T19:13:24.946" v="29"/>
          <ac:spMkLst>
            <pc:docMk/>
            <pc:sldMk cId="2436493926" sldId="276"/>
            <ac:spMk id="4" creationId="{72DA7980-C870-4C9A-84FA-4120D8AF5DE8}"/>
          </ac:spMkLst>
        </pc:spChg>
        <pc:spChg chg="mod">
          <ac:chgData name="Peter Smulovics" userId="e87f4dd545f803aa" providerId="LiveId" clId="{496A8EF4-2E20-4546-974E-6A69EC3C677F}" dt="2024-04-04T14:05:49.322" v="70"/>
          <ac:spMkLst>
            <pc:docMk/>
            <pc:sldMk cId="2436493926" sldId="276"/>
            <ac:spMk id="5" creationId="{0DFADE42-1A3F-40C8-A071-E57644F3D843}"/>
          </ac:spMkLst>
        </pc:spChg>
      </pc:sldChg>
      <pc:sldChg chg="modSp mod">
        <pc:chgData name="Peter Smulovics" userId="e87f4dd545f803aa" providerId="LiveId" clId="{496A8EF4-2E20-4546-974E-6A69EC3C677F}" dt="2024-04-04T14:06:03.624" v="74" actId="20577"/>
        <pc:sldMkLst>
          <pc:docMk/>
          <pc:sldMk cId="2243494996" sldId="277"/>
        </pc:sldMkLst>
        <pc:spChg chg="mod">
          <ac:chgData name="Peter Smulovics" userId="e87f4dd545f803aa" providerId="LiveId" clId="{496A8EF4-2E20-4546-974E-6A69EC3C677F}" dt="2024-04-04T14:06:03.624" v="74" actId="20577"/>
          <ac:spMkLst>
            <pc:docMk/>
            <pc:sldMk cId="2243494996" sldId="277"/>
            <ac:spMk id="5" creationId="{AF29EA23-F34E-486A-B8B2-0C3019266975}"/>
          </ac:spMkLst>
        </pc:spChg>
        <pc:spChg chg="mod">
          <ac:chgData name="Peter Smulovics" userId="e87f4dd545f803aa" providerId="LiveId" clId="{496A8EF4-2E20-4546-974E-6A69EC3C677F}" dt="2024-04-03T19:13:24.946" v="29"/>
          <ac:spMkLst>
            <pc:docMk/>
            <pc:sldMk cId="2243494996" sldId="277"/>
            <ac:spMk id="6" creationId="{B69DF042-37C5-4E09-AA4C-AA66649C9533}"/>
          </ac:spMkLst>
        </pc:spChg>
      </pc:sldChg>
      <pc:sldChg chg="modSp mod">
        <pc:chgData name="Peter Smulovics" userId="e87f4dd545f803aa" providerId="LiveId" clId="{496A8EF4-2E20-4546-974E-6A69EC3C677F}" dt="2024-04-04T14:05:49.322" v="70"/>
        <pc:sldMkLst>
          <pc:docMk/>
          <pc:sldMk cId="3396266754" sldId="283"/>
        </pc:sldMkLst>
        <pc:spChg chg="mod">
          <ac:chgData name="Peter Smulovics" userId="e87f4dd545f803aa" providerId="LiveId" clId="{496A8EF4-2E20-4546-974E-6A69EC3C677F}" dt="2024-04-03T19:13:24.946" v="29"/>
          <ac:spMkLst>
            <pc:docMk/>
            <pc:sldMk cId="3396266754" sldId="283"/>
            <ac:spMk id="3" creationId="{1833164A-09D8-4E05-899E-C830A562A446}"/>
          </ac:spMkLst>
        </pc:spChg>
        <pc:spChg chg="mod">
          <ac:chgData name="Peter Smulovics" userId="e87f4dd545f803aa" providerId="LiveId" clId="{496A8EF4-2E20-4546-974E-6A69EC3C677F}" dt="2024-04-04T14:05:49.322" v="70"/>
          <ac:spMkLst>
            <pc:docMk/>
            <pc:sldMk cId="3396266754" sldId="283"/>
            <ac:spMk id="4" creationId="{79EB4DEA-4DCD-421C-A905-7EFCAE898907}"/>
          </ac:spMkLst>
        </pc:spChg>
        <pc:spChg chg="mod">
          <ac:chgData name="Peter Smulovics" userId="e87f4dd545f803aa" providerId="LiveId" clId="{496A8EF4-2E20-4546-974E-6A69EC3C677F}" dt="2024-04-04T14:04:22.484" v="62" actId="20577"/>
          <ac:spMkLst>
            <pc:docMk/>
            <pc:sldMk cId="3396266754" sldId="283"/>
            <ac:spMk id="52" creationId="{E07741A2-243F-4086-945C-BCA1F24E6DB5}"/>
          </ac:spMkLst>
        </pc:spChg>
        <pc:spChg chg="mod">
          <ac:chgData name="Peter Smulovics" userId="e87f4dd545f803aa" providerId="LiveId" clId="{496A8EF4-2E20-4546-974E-6A69EC3C677F}" dt="2024-04-04T14:04:25.642" v="63" actId="20577"/>
          <ac:spMkLst>
            <pc:docMk/>
            <pc:sldMk cId="3396266754" sldId="283"/>
            <ac:spMk id="61" creationId="{F1C860E6-FF87-419F-8B26-B8EA4D5F3D3D}"/>
          </ac:spMkLst>
        </pc:spChg>
        <pc:spChg chg="mod">
          <ac:chgData name="Peter Smulovics" userId="e87f4dd545f803aa" providerId="LiveId" clId="{496A8EF4-2E20-4546-974E-6A69EC3C677F}" dt="2024-04-04T14:04:29.264" v="64" actId="20577"/>
          <ac:spMkLst>
            <pc:docMk/>
            <pc:sldMk cId="3396266754" sldId="283"/>
            <ac:spMk id="62" creationId="{F1AF6C54-9939-432B-BBC2-5E0C0F8B2D8C}"/>
          </ac:spMkLst>
        </pc:spChg>
        <pc:spChg chg="mod">
          <ac:chgData name="Peter Smulovics" userId="e87f4dd545f803aa" providerId="LiveId" clId="{496A8EF4-2E20-4546-974E-6A69EC3C677F}" dt="2024-04-04T14:04:34.632" v="65" actId="20577"/>
          <ac:spMkLst>
            <pc:docMk/>
            <pc:sldMk cId="3396266754" sldId="283"/>
            <ac:spMk id="63" creationId="{41797063-0A46-4FCE-86CB-FC66F997C5F4}"/>
          </ac:spMkLst>
        </pc:spChg>
        <pc:spChg chg="mod">
          <ac:chgData name="Peter Smulovics" userId="e87f4dd545f803aa" providerId="LiveId" clId="{496A8EF4-2E20-4546-974E-6A69EC3C677F}" dt="2024-04-04T14:04:37.774" v="66" actId="20577"/>
          <ac:spMkLst>
            <pc:docMk/>
            <pc:sldMk cId="3396266754" sldId="283"/>
            <ac:spMk id="72" creationId="{0420E7B5-7D79-437C-BC6E-11C9C9C73D12}"/>
          </ac:spMkLst>
        </pc:spChg>
        <pc:spChg chg="mod">
          <ac:chgData name="Peter Smulovics" userId="e87f4dd545f803aa" providerId="LiveId" clId="{496A8EF4-2E20-4546-974E-6A69EC3C677F}" dt="2024-04-04T14:04:40.206" v="67" actId="20577"/>
          <ac:spMkLst>
            <pc:docMk/>
            <pc:sldMk cId="3396266754" sldId="283"/>
            <ac:spMk id="73" creationId="{E1FCDD58-01CD-47CF-AB15-A511E9D3612F}"/>
          </ac:spMkLst>
        </pc:spChg>
        <pc:spChg chg="mod">
          <ac:chgData name="Peter Smulovics" userId="e87f4dd545f803aa" providerId="LiveId" clId="{496A8EF4-2E20-4546-974E-6A69EC3C677F}" dt="2024-04-04T14:04:43.188" v="68" actId="20577"/>
          <ac:spMkLst>
            <pc:docMk/>
            <pc:sldMk cId="3396266754" sldId="283"/>
            <ac:spMk id="74" creationId="{2E2604A9-4BB8-4144-914B-DCF4F13DF3DB}"/>
          </ac:spMkLst>
        </pc:spChg>
        <pc:spChg chg="mod">
          <ac:chgData name="Peter Smulovics" userId="e87f4dd545f803aa" providerId="LiveId" clId="{496A8EF4-2E20-4546-974E-6A69EC3C677F}" dt="2024-04-04T14:04:46.229" v="69" actId="20577"/>
          <ac:spMkLst>
            <pc:docMk/>
            <pc:sldMk cId="3396266754" sldId="283"/>
            <ac:spMk id="75" creationId="{72076C4D-9688-4C1A-AB51-8F1051A803A9}"/>
          </ac:spMkLst>
        </pc:spChg>
      </pc:sldChg>
      <pc:sldChg chg="modSp">
        <pc:chgData name="Peter Smulovics" userId="e87f4dd545f803aa" providerId="LiveId" clId="{496A8EF4-2E20-4546-974E-6A69EC3C677F}" dt="2024-04-04T14:05:49.322" v="70"/>
        <pc:sldMkLst>
          <pc:docMk/>
          <pc:sldMk cId="1844941827" sldId="289"/>
        </pc:sldMkLst>
        <pc:spChg chg="mod">
          <ac:chgData name="Peter Smulovics" userId="e87f4dd545f803aa" providerId="LiveId" clId="{496A8EF4-2E20-4546-974E-6A69EC3C677F}" dt="2024-04-03T19:14:04.776" v="44"/>
          <ac:spMkLst>
            <pc:docMk/>
            <pc:sldMk cId="1844941827" sldId="289"/>
            <ac:spMk id="20" creationId="{A74D661B-510C-4CF2-BF77-3EAFB649883D}"/>
          </ac:spMkLst>
        </pc:spChg>
        <pc:spChg chg="mod">
          <ac:chgData name="Peter Smulovics" userId="e87f4dd545f803aa" providerId="LiveId" clId="{496A8EF4-2E20-4546-974E-6A69EC3C677F}" dt="2024-04-04T14:05:49.322" v="70"/>
          <ac:spMkLst>
            <pc:docMk/>
            <pc:sldMk cId="1844941827" sldId="289"/>
            <ac:spMk id="21" creationId="{7E44CAC0-3B5A-49F6-A2CB-0BC80D111A87}"/>
          </ac:spMkLst>
        </pc:spChg>
      </pc:sldChg>
      <pc:sldChg chg="addSp modSp mod modAnim modNotes">
        <pc:chgData name="Peter Smulovics" userId="e87f4dd545f803aa" providerId="LiveId" clId="{496A8EF4-2E20-4546-974E-6A69EC3C677F}" dt="2024-04-04T17:17:42.385" v="131"/>
        <pc:sldMkLst>
          <pc:docMk/>
          <pc:sldMk cId="3505899164" sldId="295"/>
        </pc:sldMkLst>
        <pc:spChg chg="add mod">
          <ac:chgData name="Peter Smulovics" userId="e87f4dd545f803aa" providerId="LiveId" clId="{496A8EF4-2E20-4546-974E-6A69EC3C677F}" dt="2024-04-04T17:15:22.285" v="118" actId="554"/>
          <ac:spMkLst>
            <pc:docMk/>
            <pc:sldMk cId="3505899164" sldId="295"/>
            <ac:spMk id="4" creationId="{CC14C283-43B0-2BFC-0C7A-478E8211C904}"/>
          </ac:spMkLst>
        </pc:spChg>
        <pc:spChg chg="mod">
          <ac:chgData name="Peter Smulovics" userId="e87f4dd545f803aa" providerId="LiveId" clId="{496A8EF4-2E20-4546-974E-6A69EC3C677F}" dt="2024-04-04T17:15:22.285" v="118" actId="554"/>
          <ac:spMkLst>
            <pc:docMk/>
            <pc:sldMk cId="3505899164" sldId="295"/>
            <ac:spMk id="8" creationId="{C6BFD64B-4086-C2B2-7AFD-13A1BFE94EB5}"/>
          </ac:spMkLst>
        </pc:spChg>
        <pc:spChg chg="add mod">
          <ac:chgData name="Peter Smulovics" userId="e87f4dd545f803aa" providerId="LiveId" clId="{496A8EF4-2E20-4546-974E-6A69EC3C677F}" dt="2024-04-04T17:15:22.285" v="118" actId="554"/>
          <ac:spMkLst>
            <pc:docMk/>
            <pc:sldMk cId="3505899164" sldId="295"/>
            <ac:spMk id="10" creationId="{5CC30433-19FC-93F7-9E56-1111B2BD369F}"/>
          </ac:spMkLst>
        </pc:spChg>
        <pc:spChg chg="mod">
          <ac:chgData name="Peter Smulovics" userId="e87f4dd545f803aa" providerId="LiveId" clId="{496A8EF4-2E20-4546-974E-6A69EC3C677F}" dt="2024-04-03T19:13:42.735" v="43" actId="20577"/>
          <ac:spMkLst>
            <pc:docMk/>
            <pc:sldMk cId="3505899164" sldId="295"/>
            <ac:spMk id="11" creationId="{40BF6865-7FAE-4B56-A995-ADF1582DCC64}"/>
          </ac:spMkLst>
        </pc:spChg>
        <pc:spChg chg="mod">
          <ac:chgData name="Peter Smulovics" userId="e87f4dd545f803aa" providerId="LiveId" clId="{496A8EF4-2E20-4546-974E-6A69EC3C677F}" dt="2024-04-04T14:06:29.493" v="89" actId="20577"/>
          <ac:spMkLst>
            <pc:docMk/>
            <pc:sldMk cId="3505899164" sldId="295"/>
            <ac:spMk id="12" creationId="{7312B71A-5E84-41DE-9754-5F6291F6DFB7}"/>
          </ac:spMkLst>
        </pc:spChg>
        <pc:spChg chg="add mod">
          <ac:chgData name="Peter Smulovics" userId="e87f4dd545f803aa" providerId="LiveId" clId="{496A8EF4-2E20-4546-974E-6A69EC3C677F}" dt="2024-04-04T17:15:22.285" v="118" actId="554"/>
          <ac:spMkLst>
            <pc:docMk/>
            <pc:sldMk cId="3505899164" sldId="295"/>
            <ac:spMk id="14" creationId="{4A46660D-210C-EAFD-C783-00CD6E91EF3F}"/>
          </ac:spMkLst>
        </pc:spChg>
      </pc:sldChg>
      <pc:sldChg chg="modSp mod">
        <pc:chgData name="Peter Smulovics" userId="e87f4dd545f803aa" providerId="LiveId" clId="{496A8EF4-2E20-4546-974E-6A69EC3C677F}" dt="2024-04-04T17:36:09.131" v="165" actId="1037"/>
        <pc:sldMkLst>
          <pc:docMk/>
          <pc:sldMk cId="2709787189" sldId="296"/>
        </pc:sldMkLst>
        <pc:spChg chg="mod">
          <ac:chgData name="Peter Smulovics" userId="e87f4dd545f803aa" providerId="LiveId" clId="{496A8EF4-2E20-4546-974E-6A69EC3C677F}" dt="2024-04-03T19:30:45.043" v="61" actId="1036"/>
          <ac:spMkLst>
            <pc:docMk/>
            <pc:sldMk cId="2709787189" sldId="296"/>
            <ac:spMk id="3" creationId="{D4A2EB3F-4D60-451F-8F45-7D6654D2FCD9}"/>
          </ac:spMkLst>
        </pc:spChg>
        <pc:spChg chg="mod">
          <ac:chgData name="Peter Smulovics" userId="e87f4dd545f803aa" providerId="LiveId" clId="{496A8EF4-2E20-4546-974E-6A69EC3C677F}" dt="2024-04-03T19:30:45.043" v="61" actId="1036"/>
          <ac:spMkLst>
            <pc:docMk/>
            <pc:sldMk cId="2709787189" sldId="296"/>
            <ac:spMk id="4" creationId="{AC1C80FB-53F9-42EE-B1E6-D0F998EC5DFA}"/>
          </ac:spMkLst>
        </pc:spChg>
        <pc:spChg chg="mod">
          <ac:chgData name="Peter Smulovics" userId="e87f4dd545f803aa" providerId="LiveId" clId="{496A8EF4-2E20-4546-974E-6A69EC3C677F}" dt="2024-04-04T17:35:59.476" v="159" actId="1037"/>
          <ac:spMkLst>
            <pc:docMk/>
            <pc:sldMk cId="2709787189" sldId="296"/>
            <ac:spMk id="5" creationId="{E81BA2B5-6A90-4204-ABDD-7183FBB03A02}"/>
          </ac:spMkLst>
        </pc:spChg>
        <pc:spChg chg="mod">
          <ac:chgData name="Peter Smulovics" userId="e87f4dd545f803aa" providerId="LiveId" clId="{496A8EF4-2E20-4546-974E-6A69EC3C677F}" dt="2024-04-04T17:35:59.476" v="159" actId="1037"/>
          <ac:spMkLst>
            <pc:docMk/>
            <pc:sldMk cId="2709787189" sldId="296"/>
            <ac:spMk id="6" creationId="{7E7D4C34-22A0-4D54-A07D-E1E9A11463E5}"/>
          </ac:spMkLst>
        </pc:spChg>
        <pc:spChg chg="mod">
          <ac:chgData name="Peter Smulovics" userId="e87f4dd545f803aa" providerId="LiveId" clId="{496A8EF4-2E20-4546-974E-6A69EC3C677F}" dt="2024-04-04T17:20:34.435" v="133" actId="403"/>
          <ac:spMkLst>
            <pc:docMk/>
            <pc:sldMk cId="2709787189" sldId="296"/>
            <ac:spMk id="7" creationId="{301D392D-FB66-47A0-B628-5ADE822A2CFF}"/>
          </ac:spMkLst>
        </pc:spChg>
        <pc:spChg chg="mod">
          <ac:chgData name="Peter Smulovics" userId="e87f4dd545f803aa" providerId="LiveId" clId="{496A8EF4-2E20-4546-974E-6A69EC3C677F}" dt="2024-04-04T17:20:55.073" v="140" actId="1076"/>
          <ac:spMkLst>
            <pc:docMk/>
            <pc:sldMk cId="2709787189" sldId="296"/>
            <ac:spMk id="8" creationId="{51C26CE0-2506-4B44-A26F-C12BFA5B18B5}"/>
          </ac:spMkLst>
        </pc:spChg>
        <pc:spChg chg="mod">
          <ac:chgData name="Peter Smulovics" userId="e87f4dd545f803aa" providerId="LiveId" clId="{496A8EF4-2E20-4546-974E-6A69EC3C677F}" dt="2024-04-04T17:35:59.476" v="159" actId="1037"/>
          <ac:spMkLst>
            <pc:docMk/>
            <pc:sldMk cId="2709787189" sldId="296"/>
            <ac:spMk id="9" creationId="{868F40F8-BF35-45E9-B3DD-5436362D746E}"/>
          </ac:spMkLst>
        </pc:spChg>
        <pc:spChg chg="mod">
          <ac:chgData name="Peter Smulovics" userId="e87f4dd545f803aa" providerId="LiveId" clId="{496A8EF4-2E20-4546-974E-6A69EC3C677F}" dt="2024-04-04T17:35:59.476" v="159" actId="1037"/>
          <ac:spMkLst>
            <pc:docMk/>
            <pc:sldMk cId="2709787189" sldId="296"/>
            <ac:spMk id="10" creationId="{7F39C97C-2DDC-4706-B96C-B02FAE53A426}"/>
          </ac:spMkLst>
        </pc:spChg>
        <pc:spChg chg="mod">
          <ac:chgData name="Peter Smulovics" userId="e87f4dd545f803aa" providerId="LiveId" clId="{496A8EF4-2E20-4546-974E-6A69EC3C677F}" dt="2024-04-04T17:36:09.131" v="165" actId="1037"/>
          <ac:spMkLst>
            <pc:docMk/>
            <pc:sldMk cId="2709787189" sldId="296"/>
            <ac:spMk id="12" creationId="{FEDF7E7C-E3EB-1816-D83A-F0606FA532AF}"/>
          </ac:spMkLst>
        </pc:spChg>
        <pc:spChg chg="mod">
          <ac:chgData name="Peter Smulovics" userId="e87f4dd545f803aa" providerId="LiveId" clId="{496A8EF4-2E20-4546-974E-6A69EC3C677F}" dt="2024-04-04T17:20:41.379" v="137" actId="27636"/>
          <ac:spMkLst>
            <pc:docMk/>
            <pc:sldMk cId="2709787189" sldId="296"/>
            <ac:spMk id="14" creationId="{30822B7F-8806-E817-8BA7-5ABCEB320F74}"/>
          </ac:spMkLst>
        </pc:spChg>
        <pc:spChg chg="mod">
          <ac:chgData name="Peter Smulovics" userId="e87f4dd545f803aa" providerId="LiveId" clId="{496A8EF4-2E20-4546-974E-6A69EC3C677F}" dt="2024-04-03T19:14:04.776" v="44"/>
          <ac:spMkLst>
            <pc:docMk/>
            <pc:sldMk cId="2709787189" sldId="296"/>
            <ac:spMk id="80" creationId="{BC1F9D86-85D8-4FD0-B0D3-47D778722782}"/>
          </ac:spMkLst>
        </pc:spChg>
        <pc:spChg chg="mod">
          <ac:chgData name="Peter Smulovics" userId="e87f4dd545f803aa" providerId="LiveId" clId="{496A8EF4-2E20-4546-974E-6A69EC3C677F}" dt="2024-04-04T14:05:49.322" v="70"/>
          <ac:spMkLst>
            <pc:docMk/>
            <pc:sldMk cId="2709787189" sldId="296"/>
            <ac:spMk id="81" creationId="{E94F1D24-E4A1-4B59-B57E-A28453963B88}"/>
          </ac:spMkLst>
        </pc:spChg>
        <pc:spChg chg="mod">
          <ac:chgData name="Peter Smulovics" userId="e87f4dd545f803aa" providerId="LiveId" clId="{496A8EF4-2E20-4546-974E-6A69EC3C677F}" dt="2024-04-04T17:35:59.476" v="159" actId="1037"/>
          <ac:spMkLst>
            <pc:docMk/>
            <pc:sldMk cId="2709787189" sldId="296"/>
            <ac:spMk id="82" creationId="{CE36A058-BEC2-4BC5-A467-F2EB2A365051}"/>
          </ac:spMkLst>
        </pc:spChg>
        <pc:picChg chg="mod">
          <ac:chgData name="Peter Smulovics" userId="e87f4dd545f803aa" providerId="LiveId" clId="{496A8EF4-2E20-4546-974E-6A69EC3C677F}" dt="2024-04-04T17:35:59.476" v="159" actId="1037"/>
          <ac:picMkLst>
            <pc:docMk/>
            <pc:sldMk cId="2709787189" sldId="296"/>
            <ac:picMk id="1028" creationId="{24F90339-72C7-986E-7135-1E4352FFBDD1}"/>
          </ac:picMkLst>
        </pc:picChg>
        <pc:picChg chg="mod">
          <ac:chgData name="Peter Smulovics" userId="e87f4dd545f803aa" providerId="LiveId" clId="{496A8EF4-2E20-4546-974E-6A69EC3C677F}" dt="2024-04-04T17:35:59.476" v="159" actId="1037"/>
          <ac:picMkLst>
            <pc:docMk/>
            <pc:sldMk cId="2709787189" sldId="296"/>
            <ac:picMk id="1030" creationId="{BB24E89F-4CE5-542F-0988-46EF1B4FC6F4}"/>
          </ac:picMkLst>
        </pc:picChg>
      </pc:sldChg>
      <pc:sldChg chg="modSp mod">
        <pc:chgData name="Peter Smulovics" userId="e87f4dd545f803aa" providerId="LiveId" clId="{496A8EF4-2E20-4546-974E-6A69EC3C677F}" dt="2024-04-04T19:11:27.204" v="287" actId="108"/>
        <pc:sldMkLst>
          <pc:docMk/>
          <pc:sldMk cId="2440379681" sldId="298"/>
        </pc:sldMkLst>
        <pc:spChg chg="mod">
          <ac:chgData name="Peter Smulovics" userId="e87f4dd545f803aa" providerId="LiveId" clId="{496A8EF4-2E20-4546-974E-6A69EC3C677F}" dt="2024-04-04T19:11:27.204" v="287" actId="108"/>
          <ac:spMkLst>
            <pc:docMk/>
            <pc:sldMk cId="2440379681" sldId="298"/>
            <ac:spMk id="4" creationId="{B7B47600-D720-2BCB-DA2B-217CA2490A96}"/>
          </ac:spMkLst>
        </pc:spChg>
      </pc:sldChg>
      <pc:sldMasterChg chg="modSp mod modSldLayout">
        <pc:chgData name="Peter Smulovics" userId="e87f4dd545f803aa" providerId="LiveId" clId="{496A8EF4-2E20-4546-974E-6A69EC3C677F}" dt="2024-04-04T14:05:49.322" v="70"/>
        <pc:sldMasterMkLst>
          <pc:docMk/>
          <pc:sldMasterMk cId="1928452137" sldId="2147483666"/>
        </pc:sldMasterMkLst>
        <pc:spChg chg="mod">
          <ac:chgData name="Peter Smulovics" userId="e87f4dd545f803aa" providerId="LiveId" clId="{496A8EF4-2E20-4546-974E-6A69EC3C677F}" dt="2024-04-03T19:13:24.946" v="29"/>
          <ac:spMkLst>
            <pc:docMk/>
            <pc:sldMasterMk cId="1928452137" sldId="2147483666"/>
            <ac:spMk id="4" creationId="{C2AE9FDE-AF95-49F8-A927-35A23C9E6532}"/>
          </ac:spMkLst>
        </pc:spChg>
        <pc:spChg chg="mod">
          <ac:chgData name="Peter Smulovics" userId="e87f4dd545f803aa" providerId="LiveId" clId="{496A8EF4-2E20-4546-974E-6A69EC3C677F}" dt="2024-04-04T14:05:49.322" v="70"/>
          <ac:spMkLst>
            <pc:docMk/>
            <pc:sldMasterMk cId="1928452137" sldId="2147483666"/>
            <ac:spMk id="5" creationId="{CC2E900D-8FF9-4E80-860D-89C2D3B4E4E1}"/>
          </ac:spMkLst>
        </pc:spChg>
        <pc:sldLayoutChg chg="modSp mod">
          <pc:chgData name="Peter Smulovics" userId="e87f4dd545f803aa" providerId="LiveId" clId="{496A8EF4-2E20-4546-974E-6A69EC3C677F}" dt="2024-04-04T14:05:49.322" v="70"/>
          <pc:sldLayoutMkLst>
            <pc:docMk/>
            <pc:sldMasterMk cId="1928452137" sldId="2147483666"/>
            <pc:sldLayoutMk cId="2631270364" sldId="2147483668"/>
          </pc:sldLayoutMkLst>
          <pc:spChg chg="mod">
            <ac:chgData name="Peter Smulovics" userId="e87f4dd545f803aa" providerId="LiveId" clId="{496A8EF4-2E20-4546-974E-6A69EC3C677F}" dt="2024-04-03T19:13:24.946" v="29"/>
            <ac:spMkLst>
              <pc:docMk/>
              <pc:sldMasterMk cId="1928452137" sldId="2147483666"/>
              <pc:sldLayoutMk cId="2631270364" sldId="2147483668"/>
              <ac:spMk id="4" creationId="{A39F5093-3C53-4152-B8FE-0522E0795269}"/>
            </ac:spMkLst>
          </pc:spChg>
          <pc:spChg chg="mod">
            <ac:chgData name="Peter Smulovics" userId="e87f4dd545f803aa" providerId="LiveId" clId="{496A8EF4-2E20-4546-974E-6A69EC3C677F}" dt="2024-04-04T14:05:49.322" v="70"/>
            <ac:spMkLst>
              <pc:docMk/>
              <pc:sldMasterMk cId="1928452137" sldId="2147483666"/>
              <pc:sldLayoutMk cId="2631270364" sldId="2147483668"/>
              <ac:spMk id="5" creationId="{7727F11D-8AF8-44D6-A48B-D8C7779B8B08}"/>
            </ac:spMkLst>
          </pc:spChg>
        </pc:sldLayoutChg>
        <pc:sldLayoutChg chg="modSp mod">
          <pc:chgData name="Peter Smulovics" userId="e87f4dd545f803aa" providerId="LiveId" clId="{496A8EF4-2E20-4546-974E-6A69EC3C677F}" dt="2024-04-04T14:05:49.322" v="70"/>
          <pc:sldLayoutMkLst>
            <pc:docMk/>
            <pc:sldMasterMk cId="1928452137" sldId="2147483666"/>
            <pc:sldLayoutMk cId="3052812340" sldId="2147483670"/>
          </pc:sldLayoutMkLst>
          <pc:spChg chg="mod">
            <ac:chgData name="Peter Smulovics" userId="e87f4dd545f803aa" providerId="LiveId" clId="{496A8EF4-2E20-4546-974E-6A69EC3C677F}" dt="2024-04-03T19:13:24.946" v="29"/>
            <ac:spMkLst>
              <pc:docMk/>
              <pc:sldMasterMk cId="1928452137" sldId="2147483666"/>
              <pc:sldLayoutMk cId="3052812340" sldId="2147483670"/>
              <ac:spMk id="5" creationId="{874DC36F-5D3E-439D-80B5-32633FC34434}"/>
            </ac:spMkLst>
          </pc:spChg>
          <pc:spChg chg="mod">
            <ac:chgData name="Peter Smulovics" userId="e87f4dd545f803aa" providerId="LiveId" clId="{496A8EF4-2E20-4546-974E-6A69EC3C677F}" dt="2024-04-04T14:05:49.322" v="70"/>
            <ac:spMkLst>
              <pc:docMk/>
              <pc:sldMasterMk cId="1928452137" sldId="2147483666"/>
              <pc:sldLayoutMk cId="3052812340" sldId="2147483670"/>
              <ac:spMk id="6" creationId="{6C710A8A-CEC9-4787-A745-C28DD965F7DD}"/>
            </ac:spMkLst>
          </pc:spChg>
        </pc:sldLayoutChg>
        <pc:sldLayoutChg chg="modSp">
          <pc:chgData name="Peter Smulovics" userId="e87f4dd545f803aa" providerId="LiveId" clId="{496A8EF4-2E20-4546-974E-6A69EC3C677F}" dt="2024-04-04T14:05:49.322" v="70"/>
          <pc:sldLayoutMkLst>
            <pc:docMk/>
            <pc:sldMasterMk cId="1928452137" sldId="2147483666"/>
            <pc:sldLayoutMk cId="3021740900" sldId="2147483671"/>
          </pc:sldLayoutMkLst>
          <pc:spChg chg="mod">
            <ac:chgData name="Peter Smulovics" userId="e87f4dd545f803aa" providerId="LiveId" clId="{496A8EF4-2E20-4546-974E-6A69EC3C677F}" dt="2024-04-03T19:13:24.946" v="29"/>
            <ac:spMkLst>
              <pc:docMk/>
              <pc:sldMasterMk cId="1928452137" sldId="2147483666"/>
              <pc:sldLayoutMk cId="3021740900" sldId="2147483671"/>
              <ac:spMk id="7" creationId="{F255C16C-AA88-4BBF-8040-11ECFED618E0}"/>
            </ac:spMkLst>
          </pc:spChg>
          <pc:spChg chg="mod">
            <ac:chgData name="Peter Smulovics" userId="e87f4dd545f803aa" providerId="LiveId" clId="{496A8EF4-2E20-4546-974E-6A69EC3C677F}" dt="2024-04-04T14:05:49.322" v="70"/>
            <ac:spMkLst>
              <pc:docMk/>
              <pc:sldMasterMk cId="1928452137" sldId="2147483666"/>
              <pc:sldLayoutMk cId="3021740900" sldId="2147483671"/>
              <ac:spMk id="8" creationId="{CBE560E3-F935-488F-8F0E-191D7B6B54B8}"/>
            </ac:spMkLst>
          </pc:spChg>
        </pc:sldLayoutChg>
        <pc:sldLayoutChg chg="modSp">
          <pc:chgData name="Peter Smulovics" userId="e87f4dd545f803aa" providerId="LiveId" clId="{496A8EF4-2E20-4546-974E-6A69EC3C677F}" dt="2024-04-04T14:05:49.322" v="70"/>
          <pc:sldLayoutMkLst>
            <pc:docMk/>
            <pc:sldMasterMk cId="1928452137" sldId="2147483666"/>
            <pc:sldLayoutMk cId="4203189534" sldId="2147483672"/>
          </pc:sldLayoutMkLst>
          <pc:spChg chg="mod">
            <ac:chgData name="Peter Smulovics" userId="e87f4dd545f803aa" providerId="LiveId" clId="{496A8EF4-2E20-4546-974E-6A69EC3C677F}" dt="2024-04-03T19:13:24.946" v="29"/>
            <ac:spMkLst>
              <pc:docMk/>
              <pc:sldMasterMk cId="1928452137" sldId="2147483666"/>
              <pc:sldLayoutMk cId="4203189534" sldId="2147483672"/>
              <ac:spMk id="7" creationId="{F255C16C-AA88-4BBF-8040-11ECFED618E0}"/>
            </ac:spMkLst>
          </pc:spChg>
          <pc:spChg chg="mod">
            <ac:chgData name="Peter Smulovics" userId="e87f4dd545f803aa" providerId="LiveId" clId="{496A8EF4-2E20-4546-974E-6A69EC3C677F}" dt="2024-04-04T14:05:49.322" v="70"/>
            <ac:spMkLst>
              <pc:docMk/>
              <pc:sldMasterMk cId="1928452137" sldId="2147483666"/>
              <pc:sldLayoutMk cId="4203189534" sldId="2147483672"/>
              <ac:spMk id="8" creationId="{CBE560E3-F935-488F-8F0E-191D7B6B54B8}"/>
            </ac:spMkLst>
          </pc:spChg>
        </pc:sldLayoutChg>
        <pc:sldLayoutChg chg="modSp">
          <pc:chgData name="Peter Smulovics" userId="e87f4dd545f803aa" providerId="LiveId" clId="{496A8EF4-2E20-4546-974E-6A69EC3C677F}" dt="2024-04-04T14:05:49.322" v="70"/>
          <pc:sldLayoutMkLst>
            <pc:docMk/>
            <pc:sldMasterMk cId="1928452137" sldId="2147483666"/>
            <pc:sldLayoutMk cId="3562372833" sldId="2147483674"/>
          </pc:sldLayoutMkLst>
          <pc:spChg chg="mod">
            <ac:chgData name="Peter Smulovics" userId="e87f4dd545f803aa" providerId="LiveId" clId="{496A8EF4-2E20-4546-974E-6A69EC3C677F}" dt="2024-04-03T19:13:24.946" v="29"/>
            <ac:spMkLst>
              <pc:docMk/>
              <pc:sldMasterMk cId="1928452137" sldId="2147483666"/>
              <pc:sldLayoutMk cId="3562372833" sldId="2147483674"/>
              <ac:spMk id="7" creationId="{F255C16C-AA88-4BBF-8040-11ECFED618E0}"/>
            </ac:spMkLst>
          </pc:spChg>
          <pc:spChg chg="mod">
            <ac:chgData name="Peter Smulovics" userId="e87f4dd545f803aa" providerId="LiveId" clId="{496A8EF4-2E20-4546-974E-6A69EC3C677F}" dt="2024-04-04T14:05:49.322" v="70"/>
            <ac:spMkLst>
              <pc:docMk/>
              <pc:sldMasterMk cId="1928452137" sldId="2147483666"/>
              <pc:sldLayoutMk cId="3562372833" sldId="2147483674"/>
              <ac:spMk id="8" creationId="{CBE560E3-F935-488F-8F0E-191D7B6B54B8}"/>
            </ac:spMkLst>
          </pc:spChg>
        </pc:sldLayoutChg>
        <pc:sldLayoutChg chg="modSp">
          <pc:chgData name="Peter Smulovics" userId="e87f4dd545f803aa" providerId="LiveId" clId="{496A8EF4-2E20-4546-974E-6A69EC3C677F}" dt="2024-04-04T14:05:49.322" v="70"/>
          <pc:sldLayoutMkLst>
            <pc:docMk/>
            <pc:sldMasterMk cId="1928452137" sldId="2147483666"/>
            <pc:sldLayoutMk cId="609095538" sldId="2147483675"/>
          </pc:sldLayoutMkLst>
          <pc:spChg chg="mod">
            <ac:chgData name="Peter Smulovics" userId="e87f4dd545f803aa" providerId="LiveId" clId="{496A8EF4-2E20-4546-974E-6A69EC3C677F}" dt="2024-04-03T19:13:24.946" v="29"/>
            <ac:spMkLst>
              <pc:docMk/>
              <pc:sldMasterMk cId="1928452137" sldId="2147483666"/>
              <pc:sldLayoutMk cId="609095538" sldId="2147483675"/>
              <ac:spMk id="7" creationId="{F255C16C-AA88-4BBF-8040-11ECFED618E0}"/>
            </ac:spMkLst>
          </pc:spChg>
          <pc:spChg chg="mod">
            <ac:chgData name="Peter Smulovics" userId="e87f4dd545f803aa" providerId="LiveId" clId="{496A8EF4-2E20-4546-974E-6A69EC3C677F}" dt="2024-04-04T14:05:49.322" v="70"/>
            <ac:spMkLst>
              <pc:docMk/>
              <pc:sldMasterMk cId="1928452137" sldId="2147483666"/>
              <pc:sldLayoutMk cId="609095538" sldId="2147483675"/>
              <ac:spMk id="8" creationId="{CBE560E3-F935-488F-8F0E-191D7B6B54B8}"/>
            </ac:spMkLst>
          </pc:spChg>
        </pc:sldLayoutChg>
        <pc:sldLayoutChg chg="modSp mod">
          <pc:chgData name="Peter Smulovics" userId="e87f4dd545f803aa" providerId="LiveId" clId="{496A8EF4-2E20-4546-974E-6A69EC3C677F}" dt="2024-04-04T14:05:49.322" v="70"/>
          <pc:sldLayoutMkLst>
            <pc:docMk/>
            <pc:sldMasterMk cId="1928452137" sldId="2147483666"/>
            <pc:sldLayoutMk cId="264798778" sldId="2147483676"/>
          </pc:sldLayoutMkLst>
          <pc:spChg chg="mod">
            <ac:chgData name="Peter Smulovics" userId="e87f4dd545f803aa" providerId="LiveId" clId="{496A8EF4-2E20-4546-974E-6A69EC3C677F}" dt="2024-04-03T19:13:24.946" v="29"/>
            <ac:spMkLst>
              <pc:docMk/>
              <pc:sldMasterMk cId="1928452137" sldId="2147483666"/>
              <pc:sldLayoutMk cId="264798778" sldId="2147483676"/>
              <ac:spMk id="17" creationId="{1E25EFF1-65C7-4F93-8740-46885C6BEA57}"/>
            </ac:spMkLst>
          </pc:spChg>
          <pc:spChg chg="mod">
            <ac:chgData name="Peter Smulovics" userId="e87f4dd545f803aa" providerId="LiveId" clId="{496A8EF4-2E20-4546-974E-6A69EC3C677F}" dt="2024-04-04T14:05:49.322" v="70"/>
            <ac:spMkLst>
              <pc:docMk/>
              <pc:sldMasterMk cId="1928452137" sldId="2147483666"/>
              <pc:sldLayoutMk cId="264798778" sldId="2147483676"/>
              <ac:spMk id="18" creationId="{C16D80BF-B599-4FC0-ABD5-98777872FE5F}"/>
            </ac:spMkLst>
          </pc:spChg>
        </pc:sldLayoutChg>
        <pc:sldLayoutChg chg="modSp">
          <pc:chgData name="Peter Smulovics" userId="e87f4dd545f803aa" providerId="LiveId" clId="{496A8EF4-2E20-4546-974E-6A69EC3C677F}" dt="2024-04-04T14:05:49.322" v="70"/>
          <pc:sldLayoutMkLst>
            <pc:docMk/>
            <pc:sldMasterMk cId="1928452137" sldId="2147483666"/>
            <pc:sldLayoutMk cId="1616316768" sldId="2147483677"/>
          </pc:sldLayoutMkLst>
          <pc:spChg chg="mod">
            <ac:chgData name="Peter Smulovics" userId="e87f4dd545f803aa" providerId="LiveId" clId="{496A8EF4-2E20-4546-974E-6A69EC3C677F}" dt="2024-04-03T19:13:24.946" v="29"/>
            <ac:spMkLst>
              <pc:docMk/>
              <pc:sldMasterMk cId="1928452137" sldId="2147483666"/>
              <pc:sldLayoutMk cId="1616316768" sldId="2147483677"/>
              <ac:spMk id="21" creationId="{71F34533-9677-48AF-9374-976825F4BB7E}"/>
            </ac:spMkLst>
          </pc:spChg>
          <pc:spChg chg="mod">
            <ac:chgData name="Peter Smulovics" userId="e87f4dd545f803aa" providerId="LiveId" clId="{496A8EF4-2E20-4546-974E-6A69EC3C677F}" dt="2024-04-04T14:05:49.322" v="70"/>
            <ac:spMkLst>
              <pc:docMk/>
              <pc:sldMasterMk cId="1928452137" sldId="2147483666"/>
              <pc:sldLayoutMk cId="1616316768" sldId="2147483677"/>
              <ac:spMk id="22" creationId="{4FAB8A26-B99E-4F96-8327-A932A14F2C03}"/>
            </ac:spMkLst>
          </pc:spChg>
        </pc:sldLayoutChg>
        <pc:sldLayoutChg chg="modSp">
          <pc:chgData name="Peter Smulovics" userId="e87f4dd545f803aa" providerId="LiveId" clId="{496A8EF4-2E20-4546-974E-6A69EC3C677F}" dt="2024-04-04T14:05:49.322" v="70"/>
          <pc:sldLayoutMkLst>
            <pc:docMk/>
            <pc:sldMasterMk cId="1928452137" sldId="2147483666"/>
            <pc:sldLayoutMk cId="429355126" sldId="2147483678"/>
          </pc:sldLayoutMkLst>
          <pc:spChg chg="mod">
            <ac:chgData name="Peter Smulovics" userId="e87f4dd545f803aa" providerId="LiveId" clId="{496A8EF4-2E20-4546-974E-6A69EC3C677F}" dt="2024-04-03T19:13:24.946" v="29"/>
            <ac:spMkLst>
              <pc:docMk/>
              <pc:sldMasterMk cId="1928452137" sldId="2147483666"/>
              <pc:sldLayoutMk cId="429355126" sldId="2147483678"/>
              <ac:spMk id="9" creationId="{BF358517-D7B7-40D0-A9D0-B650C80898AC}"/>
            </ac:spMkLst>
          </pc:spChg>
          <pc:spChg chg="mod">
            <ac:chgData name="Peter Smulovics" userId="e87f4dd545f803aa" providerId="LiveId" clId="{496A8EF4-2E20-4546-974E-6A69EC3C677F}" dt="2024-04-04T14:05:49.322" v="70"/>
            <ac:spMkLst>
              <pc:docMk/>
              <pc:sldMasterMk cId="1928452137" sldId="2147483666"/>
              <pc:sldLayoutMk cId="429355126" sldId="2147483678"/>
              <ac:spMk id="10" creationId="{6026D44C-0B39-4DE1-A0FC-5615DDAAE3CE}"/>
            </ac:spMkLst>
          </pc:spChg>
        </pc:sldLayoutChg>
        <pc:sldLayoutChg chg="modSp">
          <pc:chgData name="Peter Smulovics" userId="e87f4dd545f803aa" providerId="LiveId" clId="{496A8EF4-2E20-4546-974E-6A69EC3C677F}" dt="2024-04-04T14:05:49.322" v="70"/>
          <pc:sldLayoutMkLst>
            <pc:docMk/>
            <pc:sldMasterMk cId="1928452137" sldId="2147483666"/>
            <pc:sldLayoutMk cId="23543133" sldId="2147483681"/>
          </pc:sldLayoutMkLst>
          <pc:spChg chg="mod">
            <ac:chgData name="Peter Smulovics" userId="e87f4dd545f803aa" providerId="LiveId" clId="{496A8EF4-2E20-4546-974E-6A69EC3C677F}" dt="2024-04-03T19:13:24.946" v="29"/>
            <ac:spMkLst>
              <pc:docMk/>
              <pc:sldMasterMk cId="1928452137" sldId="2147483666"/>
              <pc:sldLayoutMk cId="23543133" sldId="2147483681"/>
              <ac:spMk id="3" creationId="{7E085D26-FA83-4414-959E-98936A772670}"/>
            </ac:spMkLst>
          </pc:spChg>
          <pc:spChg chg="mod">
            <ac:chgData name="Peter Smulovics" userId="e87f4dd545f803aa" providerId="LiveId" clId="{496A8EF4-2E20-4546-974E-6A69EC3C677F}" dt="2024-04-04T14:05:49.322" v="70"/>
            <ac:spMkLst>
              <pc:docMk/>
              <pc:sldMasterMk cId="1928452137" sldId="2147483666"/>
              <pc:sldLayoutMk cId="23543133" sldId="2147483681"/>
              <ac:spMk id="4" creationId="{1FB52E93-DE4C-4341-8D83-F0230E38B1A1}"/>
            </ac:spMkLst>
          </pc:spChg>
        </pc:sldLayoutChg>
        <pc:sldLayoutChg chg="modSp">
          <pc:chgData name="Peter Smulovics" userId="e87f4dd545f803aa" providerId="LiveId" clId="{496A8EF4-2E20-4546-974E-6A69EC3C677F}" dt="2024-04-04T14:05:49.322" v="70"/>
          <pc:sldLayoutMkLst>
            <pc:docMk/>
            <pc:sldMasterMk cId="1928452137" sldId="2147483666"/>
            <pc:sldLayoutMk cId="4026250860" sldId="2147483685"/>
          </pc:sldLayoutMkLst>
          <pc:spChg chg="mod">
            <ac:chgData name="Peter Smulovics" userId="e87f4dd545f803aa" providerId="LiveId" clId="{496A8EF4-2E20-4546-974E-6A69EC3C677F}" dt="2024-04-03T19:13:24.946" v="29"/>
            <ac:spMkLst>
              <pc:docMk/>
              <pc:sldMasterMk cId="1928452137" sldId="2147483666"/>
              <pc:sldLayoutMk cId="4026250860" sldId="2147483685"/>
              <ac:spMk id="31" creationId="{B8C04945-62C9-4964-8891-6D30EA90D21A}"/>
            </ac:spMkLst>
          </pc:spChg>
          <pc:spChg chg="mod">
            <ac:chgData name="Peter Smulovics" userId="e87f4dd545f803aa" providerId="LiveId" clId="{496A8EF4-2E20-4546-974E-6A69EC3C677F}" dt="2024-04-04T14:05:49.322" v="70"/>
            <ac:spMkLst>
              <pc:docMk/>
              <pc:sldMasterMk cId="1928452137" sldId="2147483666"/>
              <pc:sldLayoutMk cId="4026250860" sldId="2147483685"/>
              <ac:spMk id="32" creationId="{51029B8B-F669-4889-98DD-901661178D55}"/>
            </ac:spMkLst>
          </pc:spChg>
        </pc:sldLayoutChg>
        <pc:sldLayoutChg chg="modSp mod">
          <pc:chgData name="Peter Smulovics" userId="e87f4dd545f803aa" providerId="LiveId" clId="{496A8EF4-2E20-4546-974E-6A69EC3C677F}" dt="2024-04-04T14:05:49.322" v="70"/>
          <pc:sldLayoutMkLst>
            <pc:docMk/>
            <pc:sldMasterMk cId="1928452137" sldId="2147483666"/>
            <pc:sldLayoutMk cId="2501487619" sldId="2147483688"/>
          </pc:sldLayoutMkLst>
          <pc:spChg chg="mod">
            <ac:chgData name="Peter Smulovics" userId="e87f4dd545f803aa" providerId="LiveId" clId="{496A8EF4-2E20-4546-974E-6A69EC3C677F}" dt="2024-04-03T19:13:24.946" v="29"/>
            <ac:spMkLst>
              <pc:docMk/>
              <pc:sldMasterMk cId="1928452137" sldId="2147483666"/>
              <pc:sldLayoutMk cId="2501487619" sldId="2147483688"/>
              <ac:spMk id="3" creationId="{98EC90C5-A811-4E5C-ADD1-A89DB4E94DAA}"/>
            </ac:spMkLst>
          </pc:spChg>
          <pc:spChg chg="mod">
            <ac:chgData name="Peter Smulovics" userId="e87f4dd545f803aa" providerId="LiveId" clId="{496A8EF4-2E20-4546-974E-6A69EC3C677F}" dt="2024-04-04T14:05:49.322" v="70"/>
            <ac:spMkLst>
              <pc:docMk/>
              <pc:sldMasterMk cId="1928452137" sldId="2147483666"/>
              <pc:sldLayoutMk cId="2501487619" sldId="2147483688"/>
              <ac:spMk id="4" creationId="{3356B621-AE19-45D3-B25F-23256C242DDD}"/>
            </ac:spMkLst>
          </pc:spChg>
        </pc:sldLayoutChg>
        <pc:sldLayoutChg chg="modSp">
          <pc:chgData name="Peter Smulovics" userId="e87f4dd545f803aa" providerId="LiveId" clId="{496A8EF4-2E20-4546-974E-6A69EC3C677F}" dt="2024-04-04T14:05:49.322" v="70"/>
          <pc:sldLayoutMkLst>
            <pc:docMk/>
            <pc:sldMasterMk cId="1928452137" sldId="2147483666"/>
            <pc:sldLayoutMk cId="2056323463" sldId="2147483692"/>
          </pc:sldLayoutMkLst>
          <pc:spChg chg="mod">
            <ac:chgData name="Peter Smulovics" userId="e87f4dd545f803aa" providerId="LiveId" clId="{496A8EF4-2E20-4546-974E-6A69EC3C677F}" dt="2024-04-03T19:13:24.946" v="29"/>
            <ac:spMkLst>
              <pc:docMk/>
              <pc:sldMasterMk cId="1928452137" sldId="2147483666"/>
              <pc:sldLayoutMk cId="2056323463" sldId="2147483692"/>
              <ac:spMk id="36" creationId="{1CDC588F-73BC-4108-974B-0EAAB8213CE0}"/>
            </ac:spMkLst>
          </pc:spChg>
          <pc:spChg chg="mod">
            <ac:chgData name="Peter Smulovics" userId="e87f4dd545f803aa" providerId="LiveId" clId="{496A8EF4-2E20-4546-974E-6A69EC3C677F}" dt="2024-04-04T14:05:49.322" v="70"/>
            <ac:spMkLst>
              <pc:docMk/>
              <pc:sldMasterMk cId="1928452137" sldId="2147483666"/>
              <pc:sldLayoutMk cId="2056323463" sldId="2147483692"/>
              <ac:spMk id="37" creationId="{B2AC1EB2-9B8F-4077-8B66-64F9549F2C99}"/>
            </ac:spMkLst>
          </pc:spChg>
        </pc:sldLayoutChg>
        <pc:sldLayoutChg chg="modSp mod">
          <pc:chgData name="Peter Smulovics" userId="e87f4dd545f803aa" providerId="LiveId" clId="{496A8EF4-2E20-4546-974E-6A69EC3C677F}" dt="2024-04-04T14:05:49.322" v="70"/>
          <pc:sldLayoutMkLst>
            <pc:docMk/>
            <pc:sldMasterMk cId="1928452137" sldId="2147483666"/>
            <pc:sldLayoutMk cId="3061950496" sldId="2147483694"/>
          </pc:sldLayoutMkLst>
          <pc:spChg chg="mod">
            <ac:chgData name="Peter Smulovics" userId="e87f4dd545f803aa" providerId="LiveId" clId="{496A8EF4-2E20-4546-974E-6A69EC3C677F}" dt="2024-04-03T19:13:24.946" v="29"/>
            <ac:spMkLst>
              <pc:docMk/>
              <pc:sldMasterMk cId="1928452137" sldId="2147483666"/>
              <pc:sldLayoutMk cId="3061950496" sldId="2147483694"/>
              <ac:spMk id="3" creationId="{98EC90C5-A811-4E5C-ADD1-A89DB4E94DAA}"/>
            </ac:spMkLst>
          </pc:spChg>
          <pc:spChg chg="mod">
            <ac:chgData name="Peter Smulovics" userId="e87f4dd545f803aa" providerId="LiveId" clId="{496A8EF4-2E20-4546-974E-6A69EC3C677F}" dt="2024-04-04T14:05:49.322" v="70"/>
            <ac:spMkLst>
              <pc:docMk/>
              <pc:sldMasterMk cId="1928452137" sldId="2147483666"/>
              <pc:sldLayoutMk cId="3061950496" sldId="2147483694"/>
              <ac:spMk id="4" creationId="{3356B621-AE19-45D3-B25F-23256C242DDD}"/>
            </ac:spMkLst>
          </pc:spChg>
        </pc:sldLayoutChg>
        <pc:sldLayoutChg chg="modSp">
          <pc:chgData name="Peter Smulovics" userId="e87f4dd545f803aa" providerId="LiveId" clId="{496A8EF4-2E20-4546-974E-6A69EC3C677F}" dt="2024-04-04T14:05:49.322" v="70"/>
          <pc:sldLayoutMkLst>
            <pc:docMk/>
            <pc:sldMasterMk cId="1928452137" sldId="2147483666"/>
            <pc:sldLayoutMk cId="1386696317" sldId="2147483696"/>
          </pc:sldLayoutMkLst>
          <pc:spChg chg="mod">
            <ac:chgData name="Peter Smulovics" userId="e87f4dd545f803aa" providerId="LiveId" clId="{496A8EF4-2E20-4546-974E-6A69EC3C677F}" dt="2024-04-03T19:13:24.946" v="29"/>
            <ac:spMkLst>
              <pc:docMk/>
              <pc:sldMasterMk cId="1928452137" sldId="2147483666"/>
              <pc:sldLayoutMk cId="1386696317" sldId="2147483696"/>
              <ac:spMk id="7" creationId="{F255C16C-AA88-4BBF-8040-11ECFED618E0}"/>
            </ac:spMkLst>
          </pc:spChg>
          <pc:spChg chg="mod">
            <ac:chgData name="Peter Smulovics" userId="e87f4dd545f803aa" providerId="LiveId" clId="{496A8EF4-2E20-4546-974E-6A69EC3C677F}" dt="2024-04-04T14:05:49.322" v="70"/>
            <ac:spMkLst>
              <pc:docMk/>
              <pc:sldMasterMk cId="1928452137" sldId="2147483666"/>
              <pc:sldLayoutMk cId="1386696317" sldId="2147483696"/>
              <ac:spMk id="8" creationId="{CBE560E3-F935-488F-8F0E-191D7B6B54B8}"/>
            </ac:spMkLst>
          </pc:spChg>
        </pc:sldLayoutChg>
        <pc:sldLayoutChg chg="modSp mod">
          <pc:chgData name="Peter Smulovics" userId="e87f4dd545f803aa" providerId="LiveId" clId="{496A8EF4-2E20-4546-974E-6A69EC3C677F}" dt="2024-04-04T14:05:49.322" v="70"/>
          <pc:sldLayoutMkLst>
            <pc:docMk/>
            <pc:sldMasterMk cId="1928452137" sldId="2147483666"/>
            <pc:sldLayoutMk cId="129327841" sldId="2147483697"/>
          </pc:sldLayoutMkLst>
          <pc:spChg chg="mod">
            <ac:chgData name="Peter Smulovics" userId="e87f4dd545f803aa" providerId="LiveId" clId="{496A8EF4-2E20-4546-974E-6A69EC3C677F}" dt="2024-04-03T19:13:24.946" v="29"/>
            <ac:spMkLst>
              <pc:docMk/>
              <pc:sldMasterMk cId="1928452137" sldId="2147483666"/>
              <pc:sldLayoutMk cId="129327841" sldId="2147483697"/>
              <ac:spMk id="9" creationId="{70146B66-4F07-44BE-8AAB-48EA5170DA81}"/>
            </ac:spMkLst>
          </pc:spChg>
          <pc:spChg chg="mod">
            <ac:chgData name="Peter Smulovics" userId="e87f4dd545f803aa" providerId="LiveId" clId="{496A8EF4-2E20-4546-974E-6A69EC3C677F}" dt="2024-04-04T14:05:49.322" v="70"/>
            <ac:spMkLst>
              <pc:docMk/>
              <pc:sldMasterMk cId="1928452137" sldId="2147483666"/>
              <pc:sldLayoutMk cId="129327841" sldId="2147483697"/>
              <ac:spMk id="10" creationId="{3A927BE5-2F4C-4EBD-9093-C4ED6E3025B1}"/>
            </ac:spMkLst>
          </pc:spChg>
        </pc:sldLayoutChg>
        <pc:sldLayoutChg chg="modSp">
          <pc:chgData name="Peter Smulovics" userId="e87f4dd545f803aa" providerId="LiveId" clId="{496A8EF4-2E20-4546-974E-6A69EC3C677F}" dt="2024-04-04T14:05:49.322" v="70"/>
          <pc:sldLayoutMkLst>
            <pc:docMk/>
            <pc:sldMasterMk cId="1928452137" sldId="2147483666"/>
            <pc:sldLayoutMk cId="1442619314" sldId="2147483699"/>
          </pc:sldLayoutMkLst>
          <pc:spChg chg="mod">
            <ac:chgData name="Peter Smulovics" userId="e87f4dd545f803aa" providerId="LiveId" clId="{496A8EF4-2E20-4546-974E-6A69EC3C677F}" dt="2024-04-03T19:13:24.946" v="29"/>
            <ac:spMkLst>
              <pc:docMk/>
              <pc:sldMasterMk cId="1928452137" sldId="2147483666"/>
              <pc:sldLayoutMk cId="1442619314" sldId="2147483699"/>
              <ac:spMk id="7" creationId="{F255C16C-AA88-4BBF-8040-11ECFED618E0}"/>
            </ac:spMkLst>
          </pc:spChg>
          <pc:spChg chg="mod">
            <ac:chgData name="Peter Smulovics" userId="e87f4dd545f803aa" providerId="LiveId" clId="{496A8EF4-2E20-4546-974E-6A69EC3C677F}" dt="2024-04-04T14:05:49.322" v="70"/>
            <ac:spMkLst>
              <pc:docMk/>
              <pc:sldMasterMk cId="1928452137" sldId="2147483666"/>
              <pc:sldLayoutMk cId="1442619314" sldId="2147483699"/>
              <ac:spMk id="8" creationId="{CBE560E3-F935-488F-8F0E-191D7B6B54B8}"/>
            </ac:spMkLst>
          </pc:spChg>
        </pc:sldLayoutChg>
        <pc:sldLayoutChg chg="modSp">
          <pc:chgData name="Peter Smulovics" userId="e87f4dd545f803aa" providerId="LiveId" clId="{496A8EF4-2E20-4546-974E-6A69EC3C677F}" dt="2024-04-04T14:05:49.322" v="70"/>
          <pc:sldLayoutMkLst>
            <pc:docMk/>
            <pc:sldMasterMk cId="1928452137" sldId="2147483666"/>
            <pc:sldLayoutMk cId="2376933483" sldId="2147483700"/>
          </pc:sldLayoutMkLst>
          <pc:spChg chg="mod">
            <ac:chgData name="Peter Smulovics" userId="e87f4dd545f803aa" providerId="LiveId" clId="{496A8EF4-2E20-4546-974E-6A69EC3C677F}" dt="2024-04-03T19:13:24.946" v="29"/>
            <ac:spMkLst>
              <pc:docMk/>
              <pc:sldMasterMk cId="1928452137" sldId="2147483666"/>
              <pc:sldLayoutMk cId="2376933483" sldId="2147483700"/>
              <ac:spMk id="21" creationId="{71F34533-9677-48AF-9374-976825F4BB7E}"/>
            </ac:spMkLst>
          </pc:spChg>
          <pc:spChg chg="mod">
            <ac:chgData name="Peter Smulovics" userId="e87f4dd545f803aa" providerId="LiveId" clId="{496A8EF4-2E20-4546-974E-6A69EC3C677F}" dt="2024-04-04T14:05:49.322" v="70"/>
            <ac:spMkLst>
              <pc:docMk/>
              <pc:sldMasterMk cId="1928452137" sldId="2147483666"/>
              <pc:sldLayoutMk cId="2376933483" sldId="2147483700"/>
              <ac:spMk id="22" creationId="{4FAB8A26-B99E-4F96-8327-A932A14F2C03}"/>
            </ac:spMkLst>
          </pc:spChg>
        </pc:sldLayoutChg>
        <pc:sldLayoutChg chg="modSp">
          <pc:chgData name="Peter Smulovics" userId="e87f4dd545f803aa" providerId="LiveId" clId="{496A8EF4-2E20-4546-974E-6A69EC3C677F}" dt="2024-04-04T14:05:49.322" v="70"/>
          <pc:sldLayoutMkLst>
            <pc:docMk/>
            <pc:sldMasterMk cId="1928452137" sldId="2147483666"/>
            <pc:sldLayoutMk cId="2290034707" sldId="2147483701"/>
          </pc:sldLayoutMkLst>
          <pc:spChg chg="mod">
            <ac:chgData name="Peter Smulovics" userId="e87f4dd545f803aa" providerId="LiveId" clId="{496A8EF4-2E20-4546-974E-6A69EC3C677F}" dt="2024-04-03T19:13:24.946" v="29"/>
            <ac:spMkLst>
              <pc:docMk/>
              <pc:sldMasterMk cId="1928452137" sldId="2147483666"/>
              <pc:sldLayoutMk cId="2290034707" sldId="2147483701"/>
              <ac:spMk id="3" creationId="{7E085D26-FA83-4414-959E-98936A772670}"/>
            </ac:spMkLst>
          </pc:spChg>
          <pc:spChg chg="mod">
            <ac:chgData name="Peter Smulovics" userId="e87f4dd545f803aa" providerId="LiveId" clId="{496A8EF4-2E20-4546-974E-6A69EC3C677F}" dt="2024-04-04T14:05:49.322" v="70"/>
            <ac:spMkLst>
              <pc:docMk/>
              <pc:sldMasterMk cId="1928452137" sldId="2147483666"/>
              <pc:sldLayoutMk cId="2290034707" sldId="2147483701"/>
              <ac:spMk id="4" creationId="{1FB52E93-DE4C-4341-8D83-F0230E38B1A1}"/>
            </ac:spMkLst>
          </pc:spChg>
        </pc:sldLayoutChg>
      </pc:sldMasterChg>
    </pc:docChg>
  </pc:docChgLst>
  <pc:docChgLst>
    <pc:chgData name="job2006feng" userId="S::job2006feng_gmail.com#ext#@microsoft.onmicrosoft.com::5349897e-3a01-4379-a6b5-374c6d4f6a1f" providerId="AD" clId="Web-{CD4DF135-E611-8E30-7D7F-ED4C0DD3BDF2}"/>
    <pc:docChg chg="modSld">
      <pc:chgData name="job2006feng" userId="S::job2006feng_gmail.com#ext#@microsoft.onmicrosoft.com::5349897e-3a01-4379-a6b5-374c6d4f6a1f" providerId="AD" clId="Web-{CD4DF135-E611-8E30-7D7F-ED4C0DD3BDF2}" dt="2024-04-04T13:39:01.360" v="0" actId="20577"/>
      <pc:docMkLst>
        <pc:docMk/>
      </pc:docMkLst>
      <pc:sldChg chg="modSp">
        <pc:chgData name="job2006feng" userId="S::job2006feng_gmail.com#ext#@microsoft.onmicrosoft.com::5349897e-3a01-4379-a6b5-374c6d4f6a1f" providerId="AD" clId="Web-{CD4DF135-E611-8E30-7D7F-ED4C0DD3BDF2}" dt="2024-04-04T13:39:01.360" v="0" actId="20577"/>
        <pc:sldMkLst>
          <pc:docMk/>
          <pc:sldMk cId="1642425379" sldId="256"/>
        </pc:sldMkLst>
        <pc:spChg chg="mod">
          <ac:chgData name="job2006feng" userId="S::job2006feng_gmail.com#ext#@microsoft.onmicrosoft.com::5349897e-3a01-4379-a6b5-374c6d4f6a1f" providerId="AD" clId="Web-{CD4DF135-E611-8E30-7D7F-ED4C0DD3BDF2}" dt="2024-04-04T13:39:01.360" v="0" actId="20577"/>
          <ac:spMkLst>
            <pc:docMk/>
            <pc:sldMk cId="1642425379" sldId="256"/>
            <ac:spMk id="3" creationId="{1901B20D-4C28-4DA3-ABBD-718C22A5E58B}"/>
          </ac:spMkLst>
        </pc:spChg>
      </pc:sldChg>
    </pc:docChg>
  </pc:docChgLst>
  <pc:docChgLst>
    <pc:chgData name="Peter Smulovics" userId="S::mocsing_hotmail.com#ext#@microsoft.onmicrosoft.com::a3f3c2b5-7950-4c9c-b8d5-1a7765edd9c2" providerId="AD" clId="Web-{A00328A8-B2ED-4342-BC14-2F0534CA4FE9}"/>
    <pc:docChg chg="modSld">
      <pc:chgData name="Peter Smulovics" userId="S::mocsing_hotmail.com#ext#@microsoft.onmicrosoft.com::a3f3c2b5-7950-4c9c-b8d5-1a7765edd9c2" providerId="AD" clId="Web-{A00328A8-B2ED-4342-BC14-2F0534CA4FE9}" dt="2024-04-03T19:09:36.848" v="127"/>
      <pc:docMkLst>
        <pc:docMk/>
      </pc:docMkLst>
      <pc:sldChg chg="modSp">
        <pc:chgData name="Peter Smulovics" userId="S::mocsing_hotmail.com#ext#@microsoft.onmicrosoft.com::a3f3c2b5-7950-4c9c-b8d5-1a7765edd9c2" providerId="AD" clId="Web-{A00328A8-B2ED-4342-BC14-2F0534CA4FE9}" dt="2024-04-03T19:04:31.329" v="0"/>
        <pc:sldMkLst>
          <pc:docMk/>
          <pc:sldMk cId="1593920805" sldId="262"/>
        </pc:sldMkLst>
        <pc:spChg chg="mod">
          <ac:chgData name="Peter Smulovics" userId="S::mocsing_hotmail.com#ext#@microsoft.onmicrosoft.com::a3f3c2b5-7950-4c9c-b8d5-1a7765edd9c2" providerId="AD" clId="Web-{A00328A8-B2ED-4342-BC14-2F0534CA4FE9}" dt="2024-04-03T19:04:31.329" v="0"/>
          <ac:spMkLst>
            <pc:docMk/>
            <pc:sldMk cId="1593920805" sldId="262"/>
            <ac:spMk id="4" creationId="{AC1C80FB-53F9-42EE-B1E6-D0F998EC5DFA}"/>
          </ac:spMkLst>
        </pc:spChg>
      </pc:sldChg>
      <pc:sldChg chg="addSp delSp modSp">
        <pc:chgData name="Peter Smulovics" userId="S::mocsing_hotmail.com#ext#@microsoft.onmicrosoft.com::a3f3c2b5-7950-4c9c-b8d5-1a7765edd9c2" providerId="AD" clId="Web-{A00328A8-B2ED-4342-BC14-2F0534CA4FE9}" dt="2024-04-03T19:09:36.848" v="127"/>
        <pc:sldMkLst>
          <pc:docMk/>
          <pc:sldMk cId="2709787189" sldId="296"/>
        </pc:sldMkLst>
        <pc:spChg chg="mod">
          <ac:chgData name="Peter Smulovics" userId="S::mocsing_hotmail.com#ext#@microsoft.onmicrosoft.com::a3f3c2b5-7950-4c9c-b8d5-1a7765edd9c2" providerId="AD" clId="Web-{A00328A8-B2ED-4342-BC14-2F0534CA4FE9}" dt="2024-04-03T19:05:06.706" v="1" actId="1076"/>
          <ac:spMkLst>
            <pc:docMk/>
            <pc:sldMk cId="2709787189" sldId="296"/>
            <ac:spMk id="3" creationId="{D4A2EB3F-4D60-451F-8F45-7D6654D2FCD9}"/>
          </ac:spMkLst>
        </pc:spChg>
        <pc:spChg chg="mod">
          <ac:chgData name="Peter Smulovics" userId="S::mocsing_hotmail.com#ext#@microsoft.onmicrosoft.com::a3f3c2b5-7950-4c9c-b8d5-1a7765edd9c2" providerId="AD" clId="Web-{A00328A8-B2ED-4342-BC14-2F0534CA4FE9}" dt="2024-04-03T19:08:01.951" v="57"/>
          <ac:spMkLst>
            <pc:docMk/>
            <pc:sldMk cId="2709787189" sldId="296"/>
            <ac:spMk id="4" creationId="{AC1C80FB-53F9-42EE-B1E6-D0F998EC5DFA}"/>
          </ac:spMkLst>
        </pc:spChg>
        <pc:spChg chg="mod">
          <ac:chgData name="Peter Smulovics" userId="S::mocsing_hotmail.com#ext#@microsoft.onmicrosoft.com::a3f3c2b5-7950-4c9c-b8d5-1a7765edd9c2" providerId="AD" clId="Web-{A00328A8-B2ED-4342-BC14-2F0534CA4FE9}" dt="2024-04-03T19:05:06.737" v="3" actId="1076"/>
          <ac:spMkLst>
            <pc:docMk/>
            <pc:sldMk cId="2709787189" sldId="296"/>
            <ac:spMk id="5" creationId="{E81BA2B5-6A90-4204-ABDD-7183FBB03A02}"/>
          </ac:spMkLst>
        </pc:spChg>
        <pc:spChg chg="mod">
          <ac:chgData name="Peter Smulovics" userId="S::mocsing_hotmail.com#ext#@microsoft.onmicrosoft.com::a3f3c2b5-7950-4c9c-b8d5-1a7765edd9c2" providerId="AD" clId="Web-{A00328A8-B2ED-4342-BC14-2F0534CA4FE9}" dt="2024-04-03T19:05:06.737" v="4" actId="1076"/>
          <ac:spMkLst>
            <pc:docMk/>
            <pc:sldMk cId="2709787189" sldId="296"/>
            <ac:spMk id="6" creationId="{7E7D4C34-22A0-4D54-A07D-E1E9A11463E5}"/>
          </ac:spMkLst>
        </pc:spChg>
        <pc:spChg chg="mod">
          <ac:chgData name="Peter Smulovics" userId="S::mocsing_hotmail.com#ext#@microsoft.onmicrosoft.com::a3f3c2b5-7950-4c9c-b8d5-1a7765edd9c2" providerId="AD" clId="Web-{A00328A8-B2ED-4342-BC14-2F0534CA4FE9}" dt="2024-04-03T19:05:21.082" v="9" actId="1076"/>
          <ac:spMkLst>
            <pc:docMk/>
            <pc:sldMk cId="2709787189" sldId="296"/>
            <ac:spMk id="7" creationId="{301D392D-FB66-47A0-B628-5ADE822A2CFF}"/>
          </ac:spMkLst>
        </pc:spChg>
        <pc:spChg chg="mod">
          <ac:chgData name="Peter Smulovics" userId="S::mocsing_hotmail.com#ext#@microsoft.onmicrosoft.com::a3f3c2b5-7950-4c9c-b8d5-1a7765edd9c2" providerId="AD" clId="Web-{A00328A8-B2ED-4342-BC14-2F0534CA4FE9}" dt="2024-04-03T19:05:21.097" v="10" actId="1076"/>
          <ac:spMkLst>
            <pc:docMk/>
            <pc:sldMk cId="2709787189" sldId="296"/>
            <ac:spMk id="8" creationId="{51C26CE0-2506-4B44-A26F-C12BFA5B18B5}"/>
          </ac:spMkLst>
        </pc:spChg>
        <pc:spChg chg="mod">
          <ac:chgData name="Peter Smulovics" userId="S::mocsing_hotmail.com#ext#@microsoft.onmicrosoft.com::a3f3c2b5-7950-4c9c-b8d5-1a7765edd9c2" providerId="AD" clId="Web-{A00328A8-B2ED-4342-BC14-2F0534CA4FE9}" dt="2024-04-03T19:05:21.113" v="11" actId="1076"/>
          <ac:spMkLst>
            <pc:docMk/>
            <pc:sldMk cId="2709787189" sldId="296"/>
            <ac:spMk id="9" creationId="{868F40F8-BF35-45E9-B3DD-5436362D746E}"/>
          </ac:spMkLst>
        </pc:spChg>
        <pc:spChg chg="mod">
          <ac:chgData name="Peter Smulovics" userId="S::mocsing_hotmail.com#ext#@microsoft.onmicrosoft.com::a3f3c2b5-7950-4c9c-b8d5-1a7765edd9c2" providerId="AD" clId="Web-{A00328A8-B2ED-4342-BC14-2F0534CA4FE9}" dt="2024-04-03T19:05:21.113" v="12" actId="1076"/>
          <ac:spMkLst>
            <pc:docMk/>
            <pc:sldMk cId="2709787189" sldId="296"/>
            <ac:spMk id="10" creationId="{7F39C97C-2DDC-4706-B96C-B02FAE53A426}"/>
          </ac:spMkLst>
        </pc:spChg>
        <pc:spChg chg="add mod">
          <ac:chgData name="Peter Smulovics" userId="S::mocsing_hotmail.com#ext#@microsoft.onmicrosoft.com::a3f3c2b5-7950-4c9c-b8d5-1a7765edd9c2" providerId="AD" clId="Web-{A00328A8-B2ED-4342-BC14-2F0534CA4FE9}" dt="2024-04-03T19:07:15.370" v="55" actId="20577"/>
          <ac:spMkLst>
            <pc:docMk/>
            <pc:sldMk cId="2709787189" sldId="296"/>
            <ac:spMk id="12" creationId="{FEDF7E7C-E3EB-1816-D83A-F0606FA532AF}"/>
          </ac:spMkLst>
        </pc:spChg>
        <pc:spChg chg="add mod">
          <ac:chgData name="Peter Smulovics" userId="S::mocsing_hotmail.com#ext#@microsoft.onmicrosoft.com::a3f3c2b5-7950-4c9c-b8d5-1a7765edd9c2" providerId="AD" clId="Web-{A00328A8-B2ED-4342-BC14-2F0534CA4FE9}" dt="2024-04-03T19:09:20.518" v="125" actId="20577"/>
          <ac:spMkLst>
            <pc:docMk/>
            <pc:sldMk cId="2709787189" sldId="296"/>
            <ac:spMk id="14" creationId="{30822B7F-8806-E817-8BA7-5ABCEB320F74}"/>
          </ac:spMkLst>
        </pc:spChg>
        <pc:spChg chg="add del mod">
          <ac:chgData name="Peter Smulovics" userId="S::mocsing_hotmail.com#ext#@microsoft.onmicrosoft.com::a3f3c2b5-7950-4c9c-b8d5-1a7765edd9c2" providerId="AD" clId="Web-{A00328A8-B2ED-4342-BC14-2F0534CA4FE9}" dt="2024-04-03T19:09:36.848" v="127"/>
          <ac:spMkLst>
            <pc:docMk/>
            <pc:sldMk cId="2709787189" sldId="296"/>
            <ac:spMk id="16" creationId="{481C105F-0F05-6582-3B50-C856D4A79600}"/>
          </ac:spMkLst>
        </pc:spChg>
        <pc:spChg chg="add del mod">
          <ac:chgData name="Peter Smulovics" userId="S::mocsing_hotmail.com#ext#@microsoft.onmicrosoft.com::a3f3c2b5-7950-4c9c-b8d5-1a7765edd9c2" providerId="AD" clId="Web-{A00328A8-B2ED-4342-BC14-2F0534CA4FE9}" dt="2024-04-03T19:09:36.848" v="126"/>
          <ac:spMkLst>
            <pc:docMk/>
            <pc:sldMk cId="2709787189" sldId="296"/>
            <ac:spMk id="18" creationId="{AC0E4D02-2442-CD33-CFEC-D6AA868CF6C4}"/>
          </ac:spMkLst>
        </pc:spChg>
      </pc:sldChg>
    </pc:docChg>
  </pc:docChgLst>
  <pc:docChgLst>
    <pc:chgData name="alexander.rakovshik" userId="d9abf4fd-fe0c-4af5-adf4-db9ed78ae54a" providerId="ADAL" clId="{FC4AA598-E58C-4729-8335-1FC93A15BFE3}"/>
    <pc:docChg chg="custSel addSld modSld">
      <pc:chgData name="alexander.rakovshik" userId="d9abf4fd-fe0c-4af5-adf4-db9ed78ae54a" providerId="ADAL" clId="{FC4AA598-E58C-4729-8335-1FC93A15BFE3}" dt="2024-04-04T14:01:47.605" v="34" actId="20577"/>
      <pc:docMkLst>
        <pc:docMk/>
      </pc:docMkLst>
      <pc:sldChg chg="modSp add mod">
        <pc:chgData name="alexander.rakovshik" userId="d9abf4fd-fe0c-4af5-adf4-db9ed78ae54a" providerId="ADAL" clId="{FC4AA598-E58C-4729-8335-1FC93A15BFE3}" dt="2024-04-03T19:08:52.260" v="25" actId="20577"/>
        <pc:sldMkLst>
          <pc:docMk/>
          <pc:sldMk cId="2037762711" sldId="257"/>
        </pc:sldMkLst>
        <pc:spChg chg="mod">
          <ac:chgData name="alexander.rakovshik" userId="d9abf4fd-fe0c-4af5-adf4-db9ed78ae54a" providerId="ADAL" clId="{FC4AA598-E58C-4729-8335-1FC93A15BFE3}" dt="2024-04-03T19:08:07.017" v="22" actId="20577"/>
          <ac:spMkLst>
            <pc:docMk/>
            <pc:sldMk cId="2037762711" sldId="257"/>
            <ac:spMk id="4" creationId="{CDE6A9DD-7A74-ADFB-ACFE-9C31E5D0764A}"/>
          </ac:spMkLst>
        </pc:spChg>
        <pc:spChg chg="mod">
          <ac:chgData name="alexander.rakovshik" userId="d9abf4fd-fe0c-4af5-adf4-db9ed78ae54a" providerId="ADAL" clId="{FC4AA598-E58C-4729-8335-1FC93A15BFE3}" dt="2024-04-03T18:58:11.247" v="1" actId="207"/>
          <ac:spMkLst>
            <pc:docMk/>
            <pc:sldMk cId="2037762711" sldId="257"/>
            <ac:spMk id="5" creationId="{CD478B85-110A-6084-3F73-68CB7F3660DA}"/>
          </ac:spMkLst>
        </pc:spChg>
        <pc:spChg chg="mod">
          <ac:chgData name="alexander.rakovshik" userId="d9abf4fd-fe0c-4af5-adf4-db9ed78ae54a" providerId="ADAL" clId="{FC4AA598-E58C-4729-8335-1FC93A15BFE3}" dt="2024-04-03T18:58:17.975" v="3" actId="207"/>
          <ac:spMkLst>
            <pc:docMk/>
            <pc:sldMk cId="2037762711" sldId="257"/>
            <ac:spMk id="6" creationId="{FC03F7CE-C5DC-3109-8B17-4B1D9B3771BD}"/>
          </ac:spMkLst>
        </pc:spChg>
        <pc:spChg chg="mod">
          <ac:chgData name="alexander.rakovshik" userId="d9abf4fd-fe0c-4af5-adf4-db9ed78ae54a" providerId="ADAL" clId="{FC4AA598-E58C-4729-8335-1FC93A15BFE3}" dt="2024-04-03T19:08:32.836" v="24" actId="1076"/>
          <ac:spMkLst>
            <pc:docMk/>
            <pc:sldMk cId="2037762711" sldId="257"/>
            <ac:spMk id="14" creationId="{10FEA04E-A315-23DB-8B10-7E5F98CB5F0E}"/>
          </ac:spMkLst>
        </pc:spChg>
        <pc:spChg chg="mod">
          <ac:chgData name="alexander.rakovshik" userId="d9abf4fd-fe0c-4af5-adf4-db9ed78ae54a" providerId="ADAL" clId="{FC4AA598-E58C-4729-8335-1FC93A15BFE3}" dt="2024-04-03T19:08:52.260" v="25" actId="20577"/>
          <ac:spMkLst>
            <pc:docMk/>
            <pc:sldMk cId="2037762711" sldId="257"/>
            <ac:spMk id="15" creationId="{EFD977FB-8038-FB09-142C-CAF13E050886}"/>
          </ac:spMkLst>
        </pc:spChg>
        <pc:cxnChg chg="mod">
          <ac:chgData name="alexander.rakovshik" userId="d9abf4fd-fe0c-4af5-adf4-db9ed78ae54a" providerId="ADAL" clId="{FC4AA598-E58C-4729-8335-1FC93A15BFE3}" dt="2024-04-03T18:59:15.081" v="4" actId="13822"/>
          <ac:cxnSpMkLst>
            <pc:docMk/>
            <pc:sldMk cId="2037762711" sldId="257"/>
            <ac:cxnSpMk id="8" creationId="{DF1732CD-9BB5-30FF-A096-898A5A1A1C73}"/>
          </ac:cxnSpMkLst>
        </pc:cxnChg>
        <pc:cxnChg chg="mod">
          <ac:chgData name="alexander.rakovshik" userId="d9abf4fd-fe0c-4af5-adf4-db9ed78ae54a" providerId="ADAL" clId="{FC4AA598-E58C-4729-8335-1FC93A15BFE3}" dt="2024-04-03T18:59:15.081" v="4" actId="13822"/>
          <ac:cxnSpMkLst>
            <pc:docMk/>
            <pc:sldMk cId="2037762711" sldId="257"/>
            <ac:cxnSpMk id="9" creationId="{7957B29F-A86E-3ADA-BF0C-5073E2C65422}"/>
          </ac:cxnSpMkLst>
        </pc:cxnChg>
        <pc:cxnChg chg="mod">
          <ac:chgData name="alexander.rakovshik" userId="d9abf4fd-fe0c-4af5-adf4-db9ed78ae54a" providerId="ADAL" clId="{FC4AA598-E58C-4729-8335-1FC93A15BFE3}" dt="2024-04-03T18:59:15.081" v="4" actId="13822"/>
          <ac:cxnSpMkLst>
            <pc:docMk/>
            <pc:sldMk cId="2037762711" sldId="257"/>
            <ac:cxnSpMk id="10" creationId="{10BBD887-9917-5896-6D71-CC8D02ED8D0D}"/>
          </ac:cxnSpMkLst>
        </pc:cxnChg>
        <pc:cxnChg chg="mod">
          <ac:chgData name="alexander.rakovshik" userId="d9abf4fd-fe0c-4af5-adf4-db9ed78ae54a" providerId="ADAL" clId="{FC4AA598-E58C-4729-8335-1FC93A15BFE3}" dt="2024-04-03T18:59:15.081" v="4" actId="13822"/>
          <ac:cxnSpMkLst>
            <pc:docMk/>
            <pc:sldMk cId="2037762711" sldId="257"/>
            <ac:cxnSpMk id="11" creationId="{2B6DA7A1-22AE-5289-7579-2FF52D804D76}"/>
          </ac:cxnSpMkLst>
        </pc:cxnChg>
      </pc:sldChg>
      <pc:sldChg chg="modSp mod">
        <pc:chgData name="alexander.rakovshik" userId="d9abf4fd-fe0c-4af5-adf4-db9ed78ae54a" providerId="ADAL" clId="{FC4AA598-E58C-4729-8335-1FC93A15BFE3}" dt="2024-04-04T14:01:47.605" v="34" actId="20577"/>
        <pc:sldMkLst>
          <pc:docMk/>
          <pc:sldMk cId="3396266754" sldId="283"/>
        </pc:sldMkLst>
        <pc:spChg chg="mod">
          <ac:chgData name="alexander.rakovshik" userId="d9abf4fd-fe0c-4af5-adf4-db9ed78ae54a" providerId="ADAL" clId="{FC4AA598-E58C-4729-8335-1FC93A15BFE3}" dt="2024-04-04T14:01:47.605" v="34" actId="20577"/>
          <ac:spMkLst>
            <pc:docMk/>
            <pc:sldMk cId="3396266754" sldId="283"/>
            <ac:spMk id="61" creationId="{F1C860E6-FF87-419F-8B26-B8EA4D5F3D3D}"/>
          </ac:spMkLst>
        </pc:spChg>
      </pc:sldChg>
    </pc:docChg>
  </pc:docChgLst>
  <pc:docChgLst>
    <pc:chgData name="Abbas Syed" userId="S::abbassyed@microsoft.com::73802040-48e5-4847-9132-786c13d31477" providerId="AD" clId="Web-{AC2575D6-AD2F-E2CE-3FC7-CA5F4E6494F3}"/>
    <pc:docChg chg="modSld">
      <pc:chgData name="Abbas Syed" userId="S::abbassyed@microsoft.com::73802040-48e5-4847-9132-786c13d31477" providerId="AD" clId="Web-{AC2575D6-AD2F-E2CE-3FC7-CA5F4E6494F3}" dt="2024-04-03T17:47:03.458" v="2"/>
      <pc:docMkLst>
        <pc:docMk/>
      </pc:docMkLst>
      <pc:sldChg chg="modNotes">
        <pc:chgData name="Abbas Syed" userId="S::abbassyed@microsoft.com::73802040-48e5-4847-9132-786c13d31477" providerId="AD" clId="Web-{AC2575D6-AD2F-E2CE-3FC7-CA5F4E6494F3}" dt="2024-04-03T17:47:03.458" v="2"/>
        <pc:sldMkLst>
          <pc:docMk/>
          <pc:sldMk cId="3505899164" sldId="295"/>
        </pc:sldMkLst>
      </pc:sldChg>
    </pc:docChg>
  </pc:docChgLst>
  <pc:docChgLst>
    <pc:chgData name="Abbas Syed" userId="73802040-48e5-4847-9132-786c13d31477" providerId="ADAL" clId="{D3DA8DDF-4C5B-425E-9B96-994D968B9E43}"/>
    <pc:docChg chg="undo custSel addSld delSld modSld sldOrd">
      <pc:chgData name="Abbas Syed" userId="73802040-48e5-4847-9132-786c13d31477" providerId="ADAL" clId="{D3DA8DDF-4C5B-425E-9B96-994D968B9E43}" dt="2024-04-04T16:27:23.994" v="1573" actId="47"/>
      <pc:docMkLst>
        <pc:docMk/>
      </pc:docMkLst>
      <pc:sldChg chg="modSp mod">
        <pc:chgData name="Abbas Syed" userId="73802040-48e5-4847-9132-786c13d31477" providerId="ADAL" clId="{D3DA8DDF-4C5B-425E-9B96-994D968B9E43}" dt="2024-04-04T15:16:50.196" v="1306" actId="207"/>
        <pc:sldMkLst>
          <pc:docMk/>
          <pc:sldMk cId="2037762711" sldId="257"/>
        </pc:sldMkLst>
        <pc:spChg chg="mod">
          <ac:chgData name="Abbas Syed" userId="73802040-48e5-4847-9132-786c13d31477" providerId="ADAL" clId="{D3DA8DDF-4C5B-425E-9B96-994D968B9E43}" dt="2024-04-04T15:16:50.196" v="1306" actId="207"/>
          <ac:spMkLst>
            <pc:docMk/>
            <pc:sldMk cId="2037762711" sldId="257"/>
            <ac:spMk id="12" creationId="{D16BDFA2-B18E-023C-F820-76A4D9E99438}"/>
          </ac:spMkLst>
        </pc:spChg>
        <pc:spChg chg="mod">
          <ac:chgData name="Abbas Syed" userId="73802040-48e5-4847-9132-786c13d31477" providerId="ADAL" clId="{D3DA8DDF-4C5B-425E-9B96-994D968B9E43}" dt="2024-04-04T15:14:32.848" v="1199" actId="20577"/>
          <ac:spMkLst>
            <pc:docMk/>
            <pc:sldMk cId="2037762711" sldId="257"/>
            <ac:spMk id="13" creationId="{2F7D4B2B-562E-D924-3D2D-B638B89CE6B1}"/>
          </ac:spMkLst>
        </pc:spChg>
        <pc:spChg chg="mod">
          <ac:chgData name="Abbas Syed" userId="73802040-48e5-4847-9132-786c13d31477" providerId="ADAL" clId="{D3DA8DDF-4C5B-425E-9B96-994D968B9E43}" dt="2024-04-04T15:14:12.373" v="1176" actId="255"/>
          <ac:spMkLst>
            <pc:docMk/>
            <pc:sldMk cId="2037762711" sldId="257"/>
            <ac:spMk id="14" creationId="{10FEA04E-A315-23DB-8B10-7E5F98CB5F0E}"/>
          </ac:spMkLst>
        </pc:spChg>
        <pc:spChg chg="mod">
          <ac:chgData name="Abbas Syed" userId="73802040-48e5-4847-9132-786c13d31477" providerId="ADAL" clId="{D3DA8DDF-4C5B-425E-9B96-994D968B9E43}" dt="2024-04-04T15:16:39.980" v="1305" actId="207"/>
          <ac:spMkLst>
            <pc:docMk/>
            <pc:sldMk cId="2037762711" sldId="257"/>
            <ac:spMk id="15" creationId="{EFD977FB-8038-FB09-142C-CAF13E050886}"/>
          </ac:spMkLst>
        </pc:spChg>
      </pc:sldChg>
      <pc:sldChg chg="addSp delSp modSp mod">
        <pc:chgData name="Abbas Syed" userId="73802040-48e5-4847-9132-786c13d31477" providerId="ADAL" clId="{D3DA8DDF-4C5B-425E-9B96-994D968B9E43}" dt="2024-04-04T15:18:18.310" v="1362" actId="478"/>
        <pc:sldMkLst>
          <pc:docMk/>
          <pc:sldMk cId="1593920805" sldId="262"/>
        </pc:sldMkLst>
        <pc:spChg chg="mod">
          <ac:chgData name="Abbas Syed" userId="73802040-48e5-4847-9132-786c13d31477" providerId="ADAL" clId="{D3DA8DDF-4C5B-425E-9B96-994D968B9E43}" dt="2024-04-04T15:01:37.520" v="433" actId="1076"/>
          <ac:spMkLst>
            <pc:docMk/>
            <pc:sldMk cId="1593920805" sldId="262"/>
            <ac:spMk id="2" creationId="{75031FE9-9059-4FE8-B4AC-9771F23A1B89}"/>
          </ac:spMkLst>
        </pc:spChg>
        <pc:spChg chg="mod">
          <ac:chgData name="Abbas Syed" userId="73802040-48e5-4847-9132-786c13d31477" providerId="ADAL" clId="{D3DA8DDF-4C5B-425E-9B96-994D968B9E43}" dt="2024-04-04T15:00:44.118" v="306" actId="1076"/>
          <ac:spMkLst>
            <pc:docMk/>
            <pc:sldMk cId="1593920805" sldId="262"/>
            <ac:spMk id="3" creationId="{D4A2EB3F-4D60-451F-8F45-7D6654D2FCD9}"/>
          </ac:spMkLst>
        </pc:spChg>
        <pc:spChg chg="mod">
          <ac:chgData name="Abbas Syed" userId="73802040-48e5-4847-9132-786c13d31477" providerId="ADAL" clId="{D3DA8DDF-4C5B-425E-9B96-994D968B9E43}" dt="2024-04-04T13:41:36.672" v="35" actId="1076"/>
          <ac:spMkLst>
            <pc:docMk/>
            <pc:sldMk cId="1593920805" sldId="262"/>
            <ac:spMk id="4" creationId="{AC1C80FB-53F9-42EE-B1E6-D0F998EC5DFA}"/>
          </ac:spMkLst>
        </pc:spChg>
        <pc:spChg chg="mod">
          <ac:chgData name="Abbas Syed" userId="73802040-48e5-4847-9132-786c13d31477" providerId="ADAL" clId="{D3DA8DDF-4C5B-425E-9B96-994D968B9E43}" dt="2024-04-04T13:41:36.672" v="35" actId="1076"/>
          <ac:spMkLst>
            <pc:docMk/>
            <pc:sldMk cId="1593920805" sldId="262"/>
            <ac:spMk id="5" creationId="{E81BA2B5-6A90-4204-ABDD-7183FBB03A02}"/>
          </ac:spMkLst>
        </pc:spChg>
        <pc:spChg chg="mod">
          <ac:chgData name="Abbas Syed" userId="73802040-48e5-4847-9132-786c13d31477" providerId="ADAL" clId="{D3DA8DDF-4C5B-425E-9B96-994D968B9E43}" dt="2024-04-04T13:41:36.672" v="35" actId="1076"/>
          <ac:spMkLst>
            <pc:docMk/>
            <pc:sldMk cId="1593920805" sldId="262"/>
            <ac:spMk id="6" creationId="{7E7D4C34-22A0-4D54-A07D-E1E9A11463E5}"/>
          </ac:spMkLst>
        </pc:spChg>
        <pc:spChg chg="mod">
          <ac:chgData name="Abbas Syed" userId="73802040-48e5-4847-9132-786c13d31477" providerId="ADAL" clId="{D3DA8DDF-4C5B-425E-9B96-994D968B9E43}" dt="2024-04-04T13:41:29.557" v="34" actId="1076"/>
          <ac:spMkLst>
            <pc:docMk/>
            <pc:sldMk cId="1593920805" sldId="262"/>
            <ac:spMk id="7" creationId="{301D392D-FB66-47A0-B628-5ADE822A2CFF}"/>
          </ac:spMkLst>
        </pc:spChg>
        <pc:spChg chg="mod">
          <ac:chgData name="Abbas Syed" userId="73802040-48e5-4847-9132-786c13d31477" providerId="ADAL" clId="{D3DA8DDF-4C5B-425E-9B96-994D968B9E43}" dt="2024-04-04T13:41:29.557" v="34" actId="1076"/>
          <ac:spMkLst>
            <pc:docMk/>
            <pc:sldMk cId="1593920805" sldId="262"/>
            <ac:spMk id="8" creationId="{51C26CE0-2506-4B44-A26F-C12BFA5B18B5}"/>
          </ac:spMkLst>
        </pc:spChg>
        <pc:spChg chg="mod">
          <ac:chgData name="Abbas Syed" userId="73802040-48e5-4847-9132-786c13d31477" providerId="ADAL" clId="{D3DA8DDF-4C5B-425E-9B96-994D968B9E43}" dt="2024-04-04T13:41:29.557" v="34" actId="1076"/>
          <ac:spMkLst>
            <pc:docMk/>
            <pc:sldMk cId="1593920805" sldId="262"/>
            <ac:spMk id="9" creationId="{868F40F8-BF35-45E9-B3DD-5436362D746E}"/>
          </ac:spMkLst>
        </pc:spChg>
        <pc:spChg chg="mod">
          <ac:chgData name="Abbas Syed" userId="73802040-48e5-4847-9132-786c13d31477" providerId="ADAL" clId="{D3DA8DDF-4C5B-425E-9B96-994D968B9E43}" dt="2024-04-04T13:41:29.557" v="34" actId="1076"/>
          <ac:spMkLst>
            <pc:docMk/>
            <pc:sldMk cId="1593920805" sldId="262"/>
            <ac:spMk id="10" creationId="{7F39C97C-2DDC-4706-B96C-B02FAE53A426}"/>
          </ac:spMkLst>
        </pc:spChg>
        <pc:spChg chg="add mod">
          <ac:chgData name="Abbas Syed" userId="73802040-48e5-4847-9132-786c13d31477" providerId="ADAL" clId="{D3DA8DDF-4C5B-425E-9B96-994D968B9E43}" dt="2024-04-04T15:01:50.552" v="442" actId="27636"/>
          <ac:spMkLst>
            <pc:docMk/>
            <pc:sldMk cId="1593920805" sldId="262"/>
            <ac:spMk id="11" creationId="{E53669D2-6D8D-85D1-03E7-1C6CC4AD5133}"/>
          </ac:spMkLst>
        </pc:spChg>
        <pc:spChg chg="add del mod">
          <ac:chgData name="Abbas Syed" userId="73802040-48e5-4847-9132-786c13d31477" providerId="ADAL" clId="{D3DA8DDF-4C5B-425E-9B96-994D968B9E43}" dt="2024-04-04T15:18:18.310" v="1362" actId="478"/>
          <ac:spMkLst>
            <pc:docMk/>
            <pc:sldMk cId="1593920805" sldId="262"/>
            <ac:spMk id="18" creationId="{71849858-3AA9-92B7-468B-47EC16A809E3}"/>
          </ac:spMkLst>
        </pc:spChg>
        <pc:picChg chg="add del mod">
          <ac:chgData name="Abbas Syed" userId="73802040-48e5-4847-9132-786c13d31477" providerId="ADAL" clId="{D3DA8DDF-4C5B-425E-9B96-994D968B9E43}" dt="2024-04-04T13:40:02.571" v="27" actId="22"/>
          <ac:picMkLst>
            <pc:docMk/>
            <pc:sldMk cId="1593920805" sldId="262"/>
            <ac:picMk id="13" creationId="{C0ABC174-409E-08CE-3AA9-72E511B38BD7}"/>
          </ac:picMkLst>
        </pc:picChg>
        <pc:picChg chg="add mod">
          <ac:chgData name="Abbas Syed" userId="73802040-48e5-4847-9132-786c13d31477" providerId="ADAL" clId="{D3DA8DDF-4C5B-425E-9B96-994D968B9E43}" dt="2024-04-04T13:42:04.895" v="41" actId="1076"/>
          <ac:picMkLst>
            <pc:docMk/>
            <pc:sldMk cId="1593920805" sldId="262"/>
            <ac:picMk id="15" creationId="{52C732A2-DA34-BF90-EFAD-3098E3C7C0AA}"/>
          </ac:picMkLst>
        </pc:picChg>
        <pc:picChg chg="add mod">
          <ac:chgData name="Abbas Syed" userId="73802040-48e5-4847-9132-786c13d31477" providerId="ADAL" clId="{D3DA8DDF-4C5B-425E-9B96-994D968B9E43}" dt="2024-04-04T13:42:45.012" v="44" actId="14100"/>
          <ac:picMkLst>
            <pc:docMk/>
            <pc:sldMk cId="1593920805" sldId="262"/>
            <ac:picMk id="17" creationId="{4CE028EF-096D-E718-58AE-7DC9C502200F}"/>
          </ac:picMkLst>
        </pc:picChg>
      </pc:sldChg>
      <pc:sldChg chg="del">
        <pc:chgData name="Abbas Syed" userId="73802040-48e5-4847-9132-786c13d31477" providerId="ADAL" clId="{D3DA8DDF-4C5B-425E-9B96-994D968B9E43}" dt="2024-04-04T16:27:23.994" v="1573" actId="47"/>
        <pc:sldMkLst>
          <pc:docMk/>
          <pc:sldMk cId="1346372204" sldId="264"/>
        </pc:sldMkLst>
      </pc:sldChg>
      <pc:sldChg chg="addSp delSp modSp mod">
        <pc:chgData name="Abbas Syed" userId="73802040-48e5-4847-9132-786c13d31477" providerId="ADAL" clId="{D3DA8DDF-4C5B-425E-9B96-994D968B9E43}" dt="2024-04-04T15:29:05.499" v="1571" actId="1076"/>
        <pc:sldMkLst>
          <pc:docMk/>
          <pc:sldMk cId="2243494996" sldId="277"/>
        </pc:sldMkLst>
        <pc:spChg chg="mod">
          <ac:chgData name="Abbas Syed" userId="73802040-48e5-4847-9132-786c13d31477" providerId="ADAL" clId="{D3DA8DDF-4C5B-425E-9B96-994D968B9E43}" dt="2024-04-04T15:25:55.179" v="1564" actId="255"/>
          <ac:spMkLst>
            <pc:docMk/>
            <pc:sldMk cId="2243494996" sldId="277"/>
            <ac:spMk id="2" creationId="{6719F29B-F233-48AF-8261-F33A4E079E3E}"/>
          </ac:spMkLst>
        </pc:spChg>
        <pc:spChg chg="del">
          <ac:chgData name="Abbas Syed" userId="73802040-48e5-4847-9132-786c13d31477" providerId="ADAL" clId="{D3DA8DDF-4C5B-425E-9B96-994D968B9E43}" dt="2024-04-04T15:25:14.495" v="1552" actId="478"/>
          <ac:spMkLst>
            <pc:docMk/>
            <pc:sldMk cId="2243494996" sldId="277"/>
            <ac:spMk id="3" creationId="{35E3EA69-4E0E-41BD-8095-A124225A2647}"/>
          </ac:spMkLst>
        </pc:spChg>
        <pc:spChg chg="add del mod">
          <ac:chgData name="Abbas Syed" userId="73802040-48e5-4847-9132-786c13d31477" providerId="ADAL" clId="{D3DA8DDF-4C5B-425E-9B96-994D968B9E43}" dt="2024-04-04T15:25:16.667" v="1553" actId="478"/>
          <ac:spMkLst>
            <pc:docMk/>
            <pc:sldMk cId="2243494996" sldId="277"/>
            <ac:spMk id="8" creationId="{727B113B-6E08-BD1D-C0C4-90C4332D7948}"/>
          </ac:spMkLst>
        </pc:spChg>
        <pc:picChg chg="add mod">
          <ac:chgData name="Abbas Syed" userId="73802040-48e5-4847-9132-786c13d31477" providerId="ADAL" clId="{D3DA8DDF-4C5B-425E-9B96-994D968B9E43}" dt="2024-04-04T15:29:05.499" v="1571" actId="1076"/>
          <ac:picMkLst>
            <pc:docMk/>
            <pc:sldMk cId="2243494996" sldId="277"/>
            <ac:picMk id="2050" creationId="{7D88C898-3921-FDF9-FA19-2EE30A0F20A0}"/>
          </ac:picMkLst>
        </pc:picChg>
      </pc:sldChg>
      <pc:sldChg chg="addSp delSp modSp mod">
        <pc:chgData name="Abbas Syed" userId="73802040-48e5-4847-9132-786c13d31477" providerId="ADAL" clId="{D3DA8DDF-4C5B-425E-9B96-994D968B9E43}" dt="2024-04-04T14:58:21.902" v="305" actId="20577"/>
        <pc:sldMkLst>
          <pc:docMk/>
          <pc:sldMk cId="2709787189" sldId="296"/>
        </pc:sldMkLst>
        <pc:spChg chg="mod">
          <ac:chgData name="Abbas Syed" userId="73802040-48e5-4847-9132-786c13d31477" providerId="ADAL" clId="{D3DA8DDF-4C5B-425E-9B96-994D968B9E43}" dt="2024-04-04T14:06:05.358" v="249" actId="2711"/>
          <ac:spMkLst>
            <pc:docMk/>
            <pc:sldMk cId="2709787189" sldId="296"/>
            <ac:spMk id="2" creationId="{75031FE9-9059-4FE8-B4AC-9771F23A1B89}"/>
          </ac:spMkLst>
        </pc:spChg>
        <pc:spChg chg="del">
          <ac:chgData name="Abbas Syed" userId="73802040-48e5-4847-9132-786c13d31477" providerId="ADAL" clId="{D3DA8DDF-4C5B-425E-9B96-994D968B9E43}" dt="2024-04-04T13:32:28.505" v="3" actId="478"/>
          <ac:spMkLst>
            <pc:docMk/>
            <pc:sldMk cId="2709787189" sldId="296"/>
            <ac:spMk id="3" creationId="{D4A2EB3F-4D60-451F-8F45-7D6654D2FCD9}"/>
          </ac:spMkLst>
        </pc:spChg>
        <pc:spChg chg="del mod">
          <ac:chgData name="Abbas Syed" userId="73802040-48e5-4847-9132-786c13d31477" providerId="ADAL" clId="{D3DA8DDF-4C5B-425E-9B96-994D968B9E43}" dt="2024-04-04T13:32:28.505" v="3" actId="478"/>
          <ac:spMkLst>
            <pc:docMk/>
            <pc:sldMk cId="2709787189" sldId="296"/>
            <ac:spMk id="4" creationId="{AC1C80FB-53F9-42EE-B1E6-D0F998EC5DFA}"/>
          </ac:spMkLst>
        </pc:spChg>
        <pc:spChg chg="mod">
          <ac:chgData name="Abbas Syed" userId="73802040-48e5-4847-9132-786c13d31477" providerId="ADAL" clId="{D3DA8DDF-4C5B-425E-9B96-994D968B9E43}" dt="2024-04-04T14:01:50.573" v="232" actId="1076"/>
          <ac:spMkLst>
            <pc:docMk/>
            <pc:sldMk cId="2709787189" sldId="296"/>
            <ac:spMk id="5" creationId="{E81BA2B5-6A90-4204-ABDD-7183FBB03A02}"/>
          </ac:spMkLst>
        </pc:spChg>
        <pc:spChg chg="mod">
          <ac:chgData name="Abbas Syed" userId="73802040-48e5-4847-9132-786c13d31477" providerId="ADAL" clId="{D3DA8DDF-4C5B-425E-9B96-994D968B9E43}" dt="2024-04-04T14:01:45.013" v="231" actId="1076"/>
          <ac:spMkLst>
            <pc:docMk/>
            <pc:sldMk cId="2709787189" sldId="296"/>
            <ac:spMk id="6" creationId="{7E7D4C34-22A0-4D54-A07D-E1E9A11463E5}"/>
          </ac:spMkLst>
        </pc:spChg>
        <pc:spChg chg="mod">
          <ac:chgData name="Abbas Syed" userId="73802040-48e5-4847-9132-786c13d31477" providerId="ADAL" clId="{D3DA8DDF-4C5B-425E-9B96-994D968B9E43}" dt="2024-04-04T14:24:25.474" v="282" actId="1076"/>
          <ac:spMkLst>
            <pc:docMk/>
            <pc:sldMk cId="2709787189" sldId="296"/>
            <ac:spMk id="7" creationId="{301D392D-FB66-47A0-B628-5ADE822A2CFF}"/>
          </ac:spMkLst>
        </pc:spChg>
        <pc:spChg chg="mod">
          <ac:chgData name="Abbas Syed" userId="73802040-48e5-4847-9132-786c13d31477" providerId="ADAL" clId="{D3DA8DDF-4C5B-425E-9B96-994D968B9E43}" dt="2024-04-04T14:00:48.875" v="211" actId="1076"/>
          <ac:spMkLst>
            <pc:docMk/>
            <pc:sldMk cId="2709787189" sldId="296"/>
            <ac:spMk id="8" creationId="{51C26CE0-2506-4B44-A26F-C12BFA5B18B5}"/>
          </ac:spMkLst>
        </pc:spChg>
        <pc:spChg chg="mod">
          <ac:chgData name="Abbas Syed" userId="73802040-48e5-4847-9132-786c13d31477" providerId="ADAL" clId="{D3DA8DDF-4C5B-425E-9B96-994D968B9E43}" dt="2024-04-04T14:20:06.149" v="254" actId="1076"/>
          <ac:spMkLst>
            <pc:docMk/>
            <pc:sldMk cId="2709787189" sldId="296"/>
            <ac:spMk id="9" creationId="{868F40F8-BF35-45E9-B3DD-5436362D746E}"/>
          </ac:spMkLst>
        </pc:spChg>
        <pc:spChg chg="mod">
          <ac:chgData name="Abbas Syed" userId="73802040-48e5-4847-9132-786c13d31477" providerId="ADAL" clId="{D3DA8DDF-4C5B-425E-9B96-994D968B9E43}" dt="2024-04-04T14:58:21.902" v="305" actId="20577"/>
          <ac:spMkLst>
            <pc:docMk/>
            <pc:sldMk cId="2709787189" sldId="296"/>
            <ac:spMk id="10" creationId="{7F39C97C-2DDC-4706-B96C-B02FAE53A426}"/>
          </ac:spMkLst>
        </pc:spChg>
        <pc:spChg chg="mod">
          <ac:chgData name="Abbas Syed" userId="73802040-48e5-4847-9132-786c13d31477" providerId="ADAL" clId="{D3DA8DDF-4C5B-425E-9B96-994D968B9E43}" dt="2024-04-04T14:24:09.992" v="281" actId="1076"/>
          <ac:spMkLst>
            <pc:docMk/>
            <pc:sldMk cId="2709787189" sldId="296"/>
            <ac:spMk id="12" creationId="{FEDF7E7C-E3EB-1816-D83A-F0606FA532AF}"/>
          </ac:spMkLst>
        </pc:spChg>
        <pc:spChg chg="add del mod">
          <ac:chgData name="Abbas Syed" userId="73802040-48e5-4847-9132-786c13d31477" providerId="ADAL" clId="{D3DA8DDF-4C5B-425E-9B96-994D968B9E43}" dt="2024-04-04T13:32:32.513" v="5" actId="478"/>
          <ac:spMkLst>
            <pc:docMk/>
            <pc:sldMk cId="2709787189" sldId="296"/>
            <ac:spMk id="13" creationId="{CF5C568F-0FD6-E0BA-0339-E16ABCC3E57C}"/>
          </ac:spMkLst>
        </pc:spChg>
        <pc:spChg chg="mod">
          <ac:chgData name="Abbas Syed" userId="73802040-48e5-4847-9132-786c13d31477" providerId="ADAL" clId="{D3DA8DDF-4C5B-425E-9B96-994D968B9E43}" dt="2024-04-04T14:00:10.831" v="191" actId="120"/>
          <ac:spMkLst>
            <pc:docMk/>
            <pc:sldMk cId="2709787189" sldId="296"/>
            <ac:spMk id="14" creationId="{30822B7F-8806-E817-8BA7-5ABCEB320F74}"/>
          </ac:spMkLst>
        </pc:spChg>
        <pc:spChg chg="add del mod">
          <ac:chgData name="Abbas Syed" userId="73802040-48e5-4847-9132-786c13d31477" providerId="ADAL" clId="{D3DA8DDF-4C5B-425E-9B96-994D968B9E43}" dt="2024-04-04T13:32:32.513" v="5" actId="478"/>
          <ac:spMkLst>
            <pc:docMk/>
            <pc:sldMk cId="2709787189" sldId="296"/>
            <ac:spMk id="16" creationId="{AA354925-2EB7-FBB0-3AC5-3CA7317BED26}"/>
          </ac:spMkLst>
        </pc:spChg>
        <pc:spChg chg="add mod">
          <ac:chgData name="Abbas Syed" userId="73802040-48e5-4847-9132-786c13d31477" providerId="ADAL" clId="{D3DA8DDF-4C5B-425E-9B96-994D968B9E43}" dt="2024-04-04T13:32:40.094" v="7" actId="571"/>
          <ac:spMkLst>
            <pc:docMk/>
            <pc:sldMk cId="2709787189" sldId="296"/>
            <ac:spMk id="17" creationId="{D4AB5043-DB5D-B1C2-1CBA-DA8009A46119}"/>
          </ac:spMkLst>
        </pc:spChg>
        <pc:spChg chg="add mod">
          <ac:chgData name="Abbas Syed" userId="73802040-48e5-4847-9132-786c13d31477" providerId="ADAL" clId="{D3DA8DDF-4C5B-425E-9B96-994D968B9E43}" dt="2024-04-04T13:32:40.094" v="7" actId="571"/>
          <ac:spMkLst>
            <pc:docMk/>
            <pc:sldMk cId="2709787189" sldId="296"/>
            <ac:spMk id="18" creationId="{FB3C6E7C-D66C-E5A7-DB8C-C6028C68C7CA}"/>
          </ac:spMkLst>
        </pc:spChg>
        <pc:picChg chg="add del mod">
          <ac:chgData name="Abbas Syed" userId="73802040-48e5-4847-9132-786c13d31477" providerId="ADAL" clId="{D3DA8DDF-4C5B-425E-9B96-994D968B9E43}" dt="2024-04-04T13:52:49.007" v="146" actId="478"/>
          <ac:picMkLst>
            <pc:docMk/>
            <pc:sldMk cId="2709787189" sldId="296"/>
            <ac:picMk id="20" creationId="{E66ED7E0-3099-1AE7-3507-4D212002E654}"/>
          </ac:picMkLst>
        </pc:picChg>
        <pc:picChg chg="add mod">
          <ac:chgData name="Abbas Syed" userId="73802040-48e5-4847-9132-786c13d31477" providerId="ADAL" clId="{D3DA8DDF-4C5B-425E-9B96-994D968B9E43}" dt="2024-04-04T14:26:37.864" v="288" actId="1076"/>
          <ac:picMkLst>
            <pc:docMk/>
            <pc:sldMk cId="2709787189" sldId="296"/>
            <ac:picMk id="22" creationId="{71C1EA97-ED26-80C0-D38C-E98E03BD78AF}"/>
          </ac:picMkLst>
        </pc:picChg>
        <pc:picChg chg="add mod">
          <ac:chgData name="Abbas Syed" userId="73802040-48e5-4847-9132-786c13d31477" providerId="ADAL" clId="{D3DA8DDF-4C5B-425E-9B96-994D968B9E43}" dt="2024-04-04T14:01:02.014" v="214" actId="14100"/>
          <ac:picMkLst>
            <pc:docMk/>
            <pc:sldMk cId="2709787189" sldId="296"/>
            <ac:picMk id="1026" creationId="{C4DE0F09-6E16-A0D8-14B9-2A6DDFC2386B}"/>
          </ac:picMkLst>
        </pc:picChg>
        <pc:picChg chg="add mod">
          <ac:chgData name="Abbas Syed" userId="73802040-48e5-4847-9132-786c13d31477" providerId="ADAL" clId="{D3DA8DDF-4C5B-425E-9B96-994D968B9E43}" dt="2024-04-04T14:04:55.786" v="234" actId="14100"/>
          <ac:picMkLst>
            <pc:docMk/>
            <pc:sldMk cId="2709787189" sldId="296"/>
            <ac:picMk id="1028" creationId="{24F90339-72C7-986E-7135-1E4352FFBDD1}"/>
          </ac:picMkLst>
        </pc:picChg>
        <pc:picChg chg="add mod">
          <ac:chgData name="Abbas Syed" userId="73802040-48e5-4847-9132-786c13d31477" providerId="ADAL" clId="{D3DA8DDF-4C5B-425E-9B96-994D968B9E43}" dt="2024-04-04T14:26:35.427" v="287" actId="1076"/>
          <ac:picMkLst>
            <pc:docMk/>
            <pc:sldMk cId="2709787189" sldId="296"/>
            <ac:picMk id="1030" creationId="{BB24E89F-4CE5-542F-0988-46EF1B4FC6F4}"/>
          </ac:picMkLst>
        </pc:picChg>
      </pc:sldChg>
      <pc:sldChg chg="addSp delSp modSp add mod ord">
        <pc:chgData name="Abbas Syed" userId="73802040-48e5-4847-9132-786c13d31477" providerId="ADAL" clId="{D3DA8DDF-4C5B-425E-9B96-994D968B9E43}" dt="2024-04-04T15:30:05.590" v="1572" actId="113"/>
        <pc:sldMkLst>
          <pc:docMk/>
          <pc:sldMk cId="2330614840" sldId="297"/>
        </pc:sldMkLst>
        <pc:spChg chg="del">
          <ac:chgData name="Abbas Syed" userId="73802040-48e5-4847-9132-786c13d31477" providerId="ADAL" clId="{D3DA8DDF-4C5B-425E-9B96-994D968B9E43}" dt="2024-04-04T15:20:20.006" v="1500" actId="478"/>
          <ac:spMkLst>
            <pc:docMk/>
            <pc:sldMk cId="2330614840" sldId="297"/>
            <ac:spMk id="3" creationId="{D4A2EB3F-4D60-451F-8F45-7D6654D2FCD9}"/>
          </ac:spMkLst>
        </pc:spChg>
        <pc:spChg chg="del mod">
          <ac:chgData name="Abbas Syed" userId="73802040-48e5-4847-9132-786c13d31477" providerId="ADAL" clId="{D3DA8DDF-4C5B-425E-9B96-994D968B9E43}" dt="2024-04-04T15:20:20.006" v="1500" actId="478"/>
          <ac:spMkLst>
            <pc:docMk/>
            <pc:sldMk cId="2330614840" sldId="297"/>
            <ac:spMk id="4" creationId="{AC1C80FB-53F9-42EE-B1E6-D0F998EC5DFA}"/>
          </ac:spMkLst>
        </pc:spChg>
        <pc:spChg chg="del">
          <ac:chgData name="Abbas Syed" userId="73802040-48e5-4847-9132-786c13d31477" providerId="ADAL" clId="{D3DA8DDF-4C5B-425E-9B96-994D968B9E43}" dt="2024-04-04T15:20:46.606" v="1512" actId="478"/>
          <ac:spMkLst>
            <pc:docMk/>
            <pc:sldMk cId="2330614840" sldId="297"/>
            <ac:spMk id="5" creationId="{E81BA2B5-6A90-4204-ABDD-7183FBB03A02}"/>
          </ac:spMkLst>
        </pc:spChg>
        <pc:spChg chg="del">
          <ac:chgData name="Abbas Syed" userId="73802040-48e5-4847-9132-786c13d31477" providerId="ADAL" clId="{D3DA8DDF-4C5B-425E-9B96-994D968B9E43}" dt="2024-04-04T15:20:20.896" v="1503" actId="478"/>
          <ac:spMkLst>
            <pc:docMk/>
            <pc:sldMk cId="2330614840" sldId="297"/>
            <ac:spMk id="6" creationId="{7E7D4C34-22A0-4D54-A07D-E1E9A11463E5}"/>
          </ac:spMkLst>
        </pc:spChg>
        <pc:spChg chg="del">
          <ac:chgData name="Abbas Syed" userId="73802040-48e5-4847-9132-786c13d31477" providerId="ADAL" clId="{D3DA8DDF-4C5B-425E-9B96-994D968B9E43}" dt="2024-04-04T15:20:20.006" v="1500" actId="478"/>
          <ac:spMkLst>
            <pc:docMk/>
            <pc:sldMk cId="2330614840" sldId="297"/>
            <ac:spMk id="7" creationId="{301D392D-FB66-47A0-B628-5ADE822A2CFF}"/>
          </ac:spMkLst>
        </pc:spChg>
        <pc:spChg chg="del">
          <ac:chgData name="Abbas Syed" userId="73802040-48e5-4847-9132-786c13d31477" providerId="ADAL" clId="{D3DA8DDF-4C5B-425E-9B96-994D968B9E43}" dt="2024-04-04T15:20:33.456" v="1507" actId="478"/>
          <ac:spMkLst>
            <pc:docMk/>
            <pc:sldMk cId="2330614840" sldId="297"/>
            <ac:spMk id="8" creationId="{51C26CE0-2506-4B44-A26F-C12BFA5B18B5}"/>
          </ac:spMkLst>
        </pc:spChg>
        <pc:spChg chg="del">
          <ac:chgData name="Abbas Syed" userId="73802040-48e5-4847-9132-786c13d31477" providerId="ADAL" clId="{D3DA8DDF-4C5B-425E-9B96-994D968B9E43}" dt="2024-04-04T15:20:35.195" v="1508" actId="478"/>
          <ac:spMkLst>
            <pc:docMk/>
            <pc:sldMk cId="2330614840" sldId="297"/>
            <ac:spMk id="9" creationId="{868F40F8-BF35-45E9-B3DD-5436362D746E}"/>
          </ac:spMkLst>
        </pc:spChg>
        <pc:spChg chg="del">
          <ac:chgData name="Abbas Syed" userId="73802040-48e5-4847-9132-786c13d31477" providerId="ADAL" clId="{D3DA8DDF-4C5B-425E-9B96-994D968B9E43}" dt="2024-04-04T15:20:51.727" v="1516" actId="478"/>
          <ac:spMkLst>
            <pc:docMk/>
            <pc:sldMk cId="2330614840" sldId="297"/>
            <ac:spMk id="10" creationId="{7F39C97C-2DDC-4706-B96C-B02FAE53A426}"/>
          </ac:spMkLst>
        </pc:spChg>
        <pc:spChg chg="add del mod">
          <ac:chgData name="Abbas Syed" userId="73802040-48e5-4847-9132-786c13d31477" providerId="ADAL" clId="{D3DA8DDF-4C5B-425E-9B96-994D968B9E43}" dt="2024-04-04T15:20:31.541" v="1506" actId="478"/>
          <ac:spMkLst>
            <pc:docMk/>
            <pc:sldMk cId="2330614840" sldId="297"/>
            <ac:spMk id="13" creationId="{2E1A1E3A-7816-4CB9-10C2-7A75A69B64DD}"/>
          </ac:spMkLst>
        </pc:spChg>
        <pc:spChg chg="add del mod">
          <ac:chgData name="Abbas Syed" userId="73802040-48e5-4847-9132-786c13d31477" providerId="ADAL" clId="{D3DA8DDF-4C5B-425E-9B96-994D968B9E43}" dt="2024-04-04T15:20:24.057" v="1504" actId="478"/>
          <ac:spMkLst>
            <pc:docMk/>
            <pc:sldMk cId="2330614840" sldId="297"/>
            <ac:spMk id="16" creationId="{159764D8-EE62-7714-6432-09264B1FC52A}"/>
          </ac:spMkLst>
        </pc:spChg>
        <pc:spChg chg="mod">
          <ac:chgData name="Abbas Syed" userId="73802040-48e5-4847-9132-786c13d31477" providerId="ADAL" clId="{D3DA8DDF-4C5B-425E-9B96-994D968B9E43}" dt="2024-04-04T15:30:05.590" v="1572" actId="113"/>
          <ac:spMkLst>
            <pc:docMk/>
            <pc:sldMk cId="2330614840" sldId="297"/>
            <ac:spMk id="18" creationId="{71849858-3AA9-92B7-468B-47EC16A809E3}"/>
          </ac:spMkLst>
        </pc:spChg>
        <pc:spChg chg="add del mod">
          <ac:chgData name="Abbas Syed" userId="73802040-48e5-4847-9132-786c13d31477" providerId="ADAL" clId="{D3DA8DDF-4C5B-425E-9B96-994D968B9E43}" dt="2024-04-04T15:20:27.322" v="1505" actId="478"/>
          <ac:spMkLst>
            <pc:docMk/>
            <pc:sldMk cId="2330614840" sldId="297"/>
            <ac:spMk id="20" creationId="{82D6EA4E-3F94-8374-803C-502149E0C8BB}"/>
          </ac:spMkLst>
        </pc:spChg>
        <pc:spChg chg="add del mod">
          <ac:chgData name="Abbas Syed" userId="73802040-48e5-4847-9132-786c13d31477" providerId="ADAL" clId="{D3DA8DDF-4C5B-425E-9B96-994D968B9E43}" dt="2024-04-04T15:20:44.338" v="1511" actId="478"/>
          <ac:spMkLst>
            <pc:docMk/>
            <pc:sldMk cId="2330614840" sldId="297"/>
            <ac:spMk id="22" creationId="{4F3B2034-8C43-F8BF-BF5E-17E12BEA6A97}"/>
          </ac:spMkLst>
        </pc:spChg>
        <pc:spChg chg="add del mod">
          <ac:chgData name="Abbas Syed" userId="73802040-48e5-4847-9132-786c13d31477" providerId="ADAL" clId="{D3DA8DDF-4C5B-425E-9B96-994D968B9E43}" dt="2024-04-04T15:20:48.392" v="1514" actId="478"/>
          <ac:spMkLst>
            <pc:docMk/>
            <pc:sldMk cId="2330614840" sldId="297"/>
            <ac:spMk id="24" creationId="{5747C892-A07D-40DF-C9FF-8EC83647CB47}"/>
          </ac:spMkLst>
        </pc:spChg>
        <pc:spChg chg="add del mod">
          <ac:chgData name="Abbas Syed" userId="73802040-48e5-4847-9132-786c13d31477" providerId="ADAL" clId="{D3DA8DDF-4C5B-425E-9B96-994D968B9E43}" dt="2024-04-04T15:20:42.931" v="1510" actId="478"/>
          <ac:spMkLst>
            <pc:docMk/>
            <pc:sldMk cId="2330614840" sldId="297"/>
            <ac:spMk id="26" creationId="{DCA6D330-3F3E-7815-8AF4-D53246EDB1D9}"/>
          </ac:spMkLst>
        </pc:spChg>
        <pc:spChg chg="add del mod">
          <ac:chgData name="Abbas Syed" userId="73802040-48e5-4847-9132-786c13d31477" providerId="ADAL" clId="{D3DA8DDF-4C5B-425E-9B96-994D968B9E43}" dt="2024-04-04T15:20:49.799" v="1515" actId="478"/>
          <ac:spMkLst>
            <pc:docMk/>
            <pc:sldMk cId="2330614840" sldId="297"/>
            <ac:spMk id="28" creationId="{3A1734D0-280E-6890-0183-CA61A89EDCDD}"/>
          </ac:spMkLst>
        </pc:spChg>
        <pc:spChg chg="add del mod">
          <ac:chgData name="Abbas Syed" userId="73802040-48e5-4847-9132-786c13d31477" providerId="ADAL" clId="{D3DA8DDF-4C5B-425E-9B96-994D968B9E43}" dt="2024-04-04T15:20:53.723" v="1517" actId="478"/>
          <ac:spMkLst>
            <pc:docMk/>
            <pc:sldMk cId="2330614840" sldId="297"/>
            <ac:spMk id="30" creationId="{022D0579-222E-2E14-A60B-3263DAFEA2DA}"/>
          </ac:spMkLst>
        </pc:spChg>
      </pc:sldChg>
    </pc:docChg>
  </pc:docChgLst>
  <pc:docChgLst>
    <pc:chgData name="job2006feng" userId="S::job2006feng_gmail.com#ext#@microsoft.onmicrosoft.com::5349897e-3a01-4379-a6b5-374c6d4f6a1f" providerId="AD" clId="Web-{7F73B292-0621-0179-7E3D-E722705FE4F0}"/>
    <pc:docChg chg="modSld">
      <pc:chgData name="job2006feng" userId="S::job2006feng_gmail.com#ext#@microsoft.onmicrosoft.com::5349897e-3a01-4379-a6b5-374c6d4f6a1f" providerId="AD" clId="Web-{7F73B292-0621-0179-7E3D-E722705FE4F0}" dt="2024-04-04T18:14:55.756" v="78" actId="20577"/>
      <pc:docMkLst>
        <pc:docMk/>
      </pc:docMkLst>
      <pc:sldChg chg="modSp">
        <pc:chgData name="job2006feng" userId="S::job2006feng_gmail.com#ext#@microsoft.onmicrosoft.com::5349897e-3a01-4379-a6b5-374c6d4f6a1f" providerId="AD" clId="Web-{7F73B292-0621-0179-7E3D-E722705FE4F0}" dt="2024-04-04T18:14:55.756" v="78" actId="20577"/>
        <pc:sldMkLst>
          <pc:docMk/>
          <pc:sldMk cId="2709787189" sldId="296"/>
        </pc:sldMkLst>
        <pc:spChg chg="mod">
          <ac:chgData name="job2006feng" userId="S::job2006feng_gmail.com#ext#@microsoft.onmicrosoft.com::5349897e-3a01-4379-a6b5-374c6d4f6a1f" providerId="AD" clId="Web-{7F73B292-0621-0179-7E3D-E722705FE4F0}" dt="2024-04-04T18:14:55.756" v="78" actId="20577"/>
          <ac:spMkLst>
            <pc:docMk/>
            <pc:sldMk cId="2709787189" sldId="296"/>
            <ac:spMk id="14" creationId="{30822B7F-8806-E817-8BA7-5ABCEB320F74}"/>
          </ac:spMkLst>
        </pc:spChg>
      </pc:sldChg>
    </pc:docChg>
  </pc:docChgLst>
  <pc:docChgLst>
    <pc:chgData name="Cynthia Sabbagh" userId="S::csabbagh@microsoft.com::d47588d2-5b8d-4315-bd93-ca0491bb3fc8" providerId="AD" clId="Web-{1487447F-BD5F-476B-92E5-B45BD515B75C}"/>
    <pc:docChg chg="addSld delSld modSld sldOrd">
      <pc:chgData name="Cynthia Sabbagh" userId="S::csabbagh@microsoft.com::d47588d2-5b8d-4315-bd93-ca0491bb3fc8" providerId="AD" clId="Web-{1487447F-BD5F-476B-92E5-B45BD515B75C}" dt="2024-04-04T19:33:19.709" v="1611" actId="20577"/>
      <pc:docMkLst>
        <pc:docMk/>
      </pc:docMkLst>
      <pc:sldChg chg="addSp delSp modSp del">
        <pc:chgData name="Cynthia Sabbagh" userId="S::csabbagh@microsoft.com::d47588d2-5b8d-4315-bd93-ca0491bb3fc8" providerId="AD" clId="Web-{1487447F-BD5F-476B-92E5-B45BD515B75C}" dt="2024-04-04T16:00:56.883" v="304"/>
        <pc:sldMkLst>
          <pc:docMk/>
          <pc:sldMk cId="2037762711" sldId="257"/>
        </pc:sldMkLst>
        <pc:spChg chg="mod">
          <ac:chgData name="Cynthia Sabbagh" userId="S::csabbagh@microsoft.com::d47588d2-5b8d-4315-bd93-ca0491bb3fc8" providerId="AD" clId="Web-{1487447F-BD5F-476B-92E5-B45BD515B75C}" dt="2024-04-04T15:56:39" v="222" actId="1076"/>
          <ac:spMkLst>
            <pc:docMk/>
            <pc:sldMk cId="2037762711" sldId="257"/>
            <ac:spMk id="4" creationId="{CDE6A9DD-7A74-ADFB-ACFE-9C31E5D0764A}"/>
          </ac:spMkLst>
        </pc:spChg>
        <pc:spChg chg="mod">
          <ac:chgData name="Cynthia Sabbagh" userId="S::csabbagh@microsoft.com::d47588d2-5b8d-4315-bd93-ca0491bb3fc8" providerId="AD" clId="Web-{1487447F-BD5F-476B-92E5-B45BD515B75C}" dt="2024-04-04T15:56:22.265" v="209" actId="1076"/>
          <ac:spMkLst>
            <pc:docMk/>
            <pc:sldMk cId="2037762711" sldId="257"/>
            <ac:spMk id="5" creationId="{CD478B85-110A-6084-3F73-68CB7F3660DA}"/>
          </ac:spMkLst>
        </pc:spChg>
        <pc:spChg chg="del mod">
          <ac:chgData name="Cynthia Sabbagh" userId="S::csabbagh@microsoft.com::d47588d2-5b8d-4315-bd93-ca0491bb3fc8" providerId="AD" clId="Web-{1487447F-BD5F-476B-92E5-B45BD515B75C}" dt="2024-04-04T15:52:23.993" v="175"/>
          <ac:spMkLst>
            <pc:docMk/>
            <pc:sldMk cId="2037762711" sldId="257"/>
            <ac:spMk id="6" creationId="{FC03F7CE-C5DC-3109-8B17-4B1D9B3771BD}"/>
          </ac:spMkLst>
        </pc:spChg>
        <pc:spChg chg="mod">
          <ac:chgData name="Cynthia Sabbagh" userId="S::csabbagh@microsoft.com::d47588d2-5b8d-4315-bd93-ca0491bb3fc8" providerId="AD" clId="Web-{1487447F-BD5F-476B-92E5-B45BD515B75C}" dt="2024-04-04T15:56:39.047" v="226" actId="1076"/>
          <ac:spMkLst>
            <pc:docMk/>
            <pc:sldMk cId="2037762711" sldId="257"/>
            <ac:spMk id="12" creationId="{D16BDFA2-B18E-023C-F820-76A4D9E99438}"/>
          </ac:spMkLst>
        </pc:spChg>
        <pc:spChg chg="mod">
          <ac:chgData name="Cynthia Sabbagh" userId="S::csabbagh@microsoft.com::d47588d2-5b8d-4315-bd93-ca0491bb3fc8" providerId="AD" clId="Web-{1487447F-BD5F-476B-92E5-B45BD515B75C}" dt="2024-04-04T15:56:39.047" v="227" actId="1076"/>
          <ac:spMkLst>
            <pc:docMk/>
            <pc:sldMk cId="2037762711" sldId="257"/>
            <ac:spMk id="13" creationId="{2F7D4B2B-562E-D924-3D2D-B638B89CE6B1}"/>
          </ac:spMkLst>
        </pc:spChg>
        <pc:spChg chg="mod">
          <ac:chgData name="Cynthia Sabbagh" userId="S::csabbagh@microsoft.com::d47588d2-5b8d-4315-bd93-ca0491bb3fc8" providerId="AD" clId="Web-{1487447F-BD5F-476B-92E5-B45BD515B75C}" dt="2024-04-04T15:56:39.063" v="228" actId="1076"/>
          <ac:spMkLst>
            <pc:docMk/>
            <pc:sldMk cId="2037762711" sldId="257"/>
            <ac:spMk id="14" creationId="{10FEA04E-A315-23DB-8B10-7E5F98CB5F0E}"/>
          </ac:spMkLst>
        </pc:spChg>
        <pc:spChg chg="mod">
          <ac:chgData name="Cynthia Sabbagh" userId="S::csabbagh@microsoft.com::d47588d2-5b8d-4315-bd93-ca0491bb3fc8" providerId="AD" clId="Web-{1487447F-BD5F-476B-92E5-B45BD515B75C}" dt="2024-04-04T15:56:39.078" v="229" actId="1076"/>
          <ac:spMkLst>
            <pc:docMk/>
            <pc:sldMk cId="2037762711" sldId="257"/>
            <ac:spMk id="15" creationId="{EFD977FB-8038-FB09-142C-CAF13E050886}"/>
          </ac:spMkLst>
        </pc:spChg>
        <pc:spChg chg="add mod">
          <ac:chgData name="Cynthia Sabbagh" userId="S::csabbagh@microsoft.com::d47588d2-5b8d-4315-bd93-ca0491bb3fc8" providerId="AD" clId="Web-{1487447F-BD5F-476B-92E5-B45BD515B75C}" dt="2024-04-04T15:56:39.141" v="233" actId="1076"/>
          <ac:spMkLst>
            <pc:docMk/>
            <pc:sldMk cId="2037762711" sldId="257"/>
            <ac:spMk id="17" creationId="{0C3480F5-1130-89D8-C709-3BBBF6C09F58}"/>
          </ac:spMkLst>
        </pc:spChg>
        <pc:spChg chg="add del mod">
          <ac:chgData name="Cynthia Sabbagh" userId="S::csabbagh@microsoft.com::d47588d2-5b8d-4315-bd93-ca0491bb3fc8" providerId="AD" clId="Web-{1487447F-BD5F-476B-92E5-B45BD515B75C}" dt="2024-04-04T15:55:02.576" v="196"/>
          <ac:spMkLst>
            <pc:docMk/>
            <pc:sldMk cId="2037762711" sldId="257"/>
            <ac:spMk id="18" creationId="{2D9418ED-7CA0-C738-5EDC-5909F459277D}"/>
          </ac:spMkLst>
        </pc:spChg>
        <pc:spChg chg="add mod">
          <ac:chgData name="Cynthia Sabbagh" userId="S::csabbagh@microsoft.com::d47588d2-5b8d-4315-bd93-ca0491bb3fc8" providerId="AD" clId="Web-{1487447F-BD5F-476B-92E5-B45BD515B75C}" dt="2024-04-04T15:56:39.125" v="232" actId="1076"/>
          <ac:spMkLst>
            <pc:docMk/>
            <pc:sldMk cId="2037762711" sldId="257"/>
            <ac:spMk id="19" creationId="{5FE07CA2-98ED-0A94-B3E3-ED0637C30826}"/>
          </ac:spMkLst>
        </pc:spChg>
        <pc:picChg chg="add mod">
          <ac:chgData name="Cynthia Sabbagh" userId="S::csabbagh@microsoft.com::d47588d2-5b8d-4315-bd93-ca0491bb3fc8" providerId="AD" clId="Web-{1487447F-BD5F-476B-92E5-B45BD515B75C}" dt="2024-04-04T15:56:39.110" v="231" actId="1076"/>
          <ac:picMkLst>
            <pc:docMk/>
            <pc:sldMk cId="2037762711" sldId="257"/>
            <ac:picMk id="3" creationId="{7C1B75F7-1F54-16DD-6881-655DFAFAE396}"/>
          </ac:picMkLst>
        </pc:picChg>
        <pc:picChg chg="add mod">
          <ac:chgData name="Cynthia Sabbagh" userId="S::csabbagh@microsoft.com::d47588d2-5b8d-4315-bd93-ca0491bb3fc8" providerId="AD" clId="Web-{1487447F-BD5F-476B-92E5-B45BD515B75C}" dt="2024-04-04T15:56:22.250" v="208" actId="1076"/>
          <ac:picMkLst>
            <pc:docMk/>
            <pc:sldMk cId="2037762711" sldId="257"/>
            <ac:picMk id="7" creationId="{3BF7C164-F62C-7173-A190-8CC435867F9D}"/>
          </ac:picMkLst>
        </pc:picChg>
        <pc:picChg chg="add mod">
          <ac:chgData name="Cynthia Sabbagh" userId="S::csabbagh@microsoft.com::d47588d2-5b8d-4315-bd93-ca0491bb3fc8" providerId="AD" clId="Web-{1487447F-BD5F-476B-92E5-B45BD515B75C}" dt="2024-04-04T15:56:39.094" v="230" actId="1076"/>
          <ac:picMkLst>
            <pc:docMk/>
            <pc:sldMk cId="2037762711" sldId="257"/>
            <ac:picMk id="16" creationId="{AC99A415-14ED-6260-1417-1D10B688AB6B}"/>
          </ac:picMkLst>
        </pc:picChg>
        <pc:cxnChg chg="mod">
          <ac:chgData name="Cynthia Sabbagh" userId="S::csabbagh@microsoft.com::d47588d2-5b8d-4315-bd93-ca0491bb3fc8" providerId="AD" clId="Web-{1487447F-BD5F-476B-92E5-B45BD515B75C}" dt="2024-04-04T15:56:39.016" v="223" actId="1076"/>
          <ac:cxnSpMkLst>
            <pc:docMk/>
            <pc:sldMk cId="2037762711" sldId="257"/>
            <ac:cxnSpMk id="8" creationId="{DF1732CD-9BB5-30FF-A096-898A5A1A1C73}"/>
          </ac:cxnSpMkLst>
        </pc:cxnChg>
        <pc:cxnChg chg="mod">
          <ac:chgData name="Cynthia Sabbagh" userId="S::csabbagh@microsoft.com::d47588d2-5b8d-4315-bd93-ca0491bb3fc8" providerId="AD" clId="Web-{1487447F-BD5F-476B-92E5-B45BD515B75C}" dt="2024-04-04T15:56:39.016" v="224" actId="1076"/>
          <ac:cxnSpMkLst>
            <pc:docMk/>
            <pc:sldMk cId="2037762711" sldId="257"/>
            <ac:cxnSpMk id="9" creationId="{7957B29F-A86E-3ADA-BF0C-5073E2C65422}"/>
          </ac:cxnSpMkLst>
        </pc:cxnChg>
        <pc:cxnChg chg="del mod">
          <ac:chgData name="Cynthia Sabbagh" userId="S::csabbagh@microsoft.com::d47588d2-5b8d-4315-bd93-ca0491bb3fc8" providerId="AD" clId="Web-{1487447F-BD5F-476B-92E5-B45BD515B75C}" dt="2024-04-04T15:55:43.077" v="202"/>
          <ac:cxnSpMkLst>
            <pc:docMk/>
            <pc:sldMk cId="2037762711" sldId="257"/>
            <ac:cxnSpMk id="10" creationId="{10BBD887-9917-5896-6D71-CC8D02ED8D0D}"/>
          </ac:cxnSpMkLst>
        </pc:cxnChg>
        <pc:cxnChg chg="mod">
          <ac:chgData name="Cynthia Sabbagh" userId="S::csabbagh@microsoft.com::d47588d2-5b8d-4315-bd93-ca0491bb3fc8" providerId="AD" clId="Web-{1487447F-BD5F-476B-92E5-B45BD515B75C}" dt="2024-04-04T15:56:39.031" v="225" actId="1076"/>
          <ac:cxnSpMkLst>
            <pc:docMk/>
            <pc:sldMk cId="2037762711" sldId="257"/>
            <ac:cxnSpMk id="11" creationId="{2B6DA7A1-22AE-5289-7579-2FF52D804D76}"/>
          </ac:cxnSpMkLst>
        </pc:cxnChg>
      </pc:sldChg>
      <pc:sldChg chg="del">
        <pc:chgData name="Cynthia Sabbagh" userId="S::csabbagh@microsoft.com::d47588d2-5b8d-4315-bd93-ca0491bb3fc8" providerId="AD" clId="Web-{1487447F-BD5F-476B-92E5-B45BD515B75C}" dt="2024-04-04T15:41:51.537" v="145"/>
        <pc:sldMkLst>
          <pc:docMk/>
          <pc:sldMk cId="1593920805" sldId="262"/>
        </pc:sldMkLst>
      </pc:sldChg>
      <pc:sldChg chg="modSp">
        <pc:chgData name="Cynthia Sabbagh" userId="S::csabbagh@microsoft.com::d47588d2-5b8d-4315-bd93-ca0491bb3fc8" providerId="AD" clId="Web-{1487447F-BD5F-476B-92E5-B45BD515B75C}" dt="2024-04-03T15:39:32.266" v="6" actId="20577"/>
        <pc:sldMkLst>
          <pc:docMk/>
          <pc:sldMk cId="2243494996" sldId="277"/>
        </pc:sldMkLst>
        <pc:spChg chg="mod">
          <ac:chgData name="Cynthia Sabbagh" userId="S::csabbagh@microsoft.com::d47588d2-5b8d-4315-bd93-ca0491bb3fc8" providerId="AD" clId="Web-{1487447F-BD5F-476B-92E5-B45BD515B75C}" dt="2024-04-03T15:37:51.059" v="4" actId="1076"/>
          <ac:spMkLst>
            <pc:docMk/>
            <pc:sldMk cId="2243494996" sldId="277"/>
            <ac:spMk id="2" creationId="{6719F29B-F233-48AF-8261-F33A4E079E3E}"/>
          </ac:spMkLst>
        </pc:spChg>
        <pc:spChg chg="mod">
          <ac:chgData name="Cynthia Sabbagh" userId="S::csabbagh@microsoft.com::d47588d2-5b8d-4315-bd93-ca0491bb3fc8" providerId="AD" clId="Web-{1487447F-BD5F-476B-92E5-B45BD515B75C}" dt="2024-04-03T15:39:32.266" v="6" actId="20577"/>
          <ac:spMkLst>
            <pc:docMk/>
            <pc:sldMk cId="2243494996" sldId="277"/>
            <ac:spMk id="3" creationId="{35E3EA69-4E0E-41BD-8095-A124225A2647}"/>
          </ac:spMkLst>
        </pc:spChg>
      </pc:sldChg>
      <pc:sldChg chg="addSp delSp modSp">
        <pc:chgData name="Cynthia Sabbagh" userId="S::csabbagh@microsoft.com::d47588d2-5b8d-4315-bd93-ca0491bb3fc8" providerId="AD" clId="Web-{1487447F-BD5F-476B-92E5-B45BD515B75C}" dt="2024-04-04T16:24:33.017" v="431" actId="1076"/>
        <pc:sldMkLst>
          <pc:docMk/>
          <pc:sldMk cId="3396266754" sldId="283"/>
        </pc:sldMkLst>
        <pc:spChg chg="mod">
          <ac:chgData name="Cynthia Sabbagh" userId="S::csabbagh@microsoft.com::d47588d2-5b8d-4315-bd93-ca0491bb3fc8" providerId="AD" clId="Web-{1487447F-BD5F-476B-92E5-B45BD515B75C}" dt="2024-04-04T16:11:03.384" v="396" actId="20577"/>
          <ac:spMkLst>
            <pc:docMk/>
            <pc:sldMk cId="3396266754" sldId="283"/>
            <ac:spMk id="2" creationId="{27A6F7BB-30A8-4980-AD4A-2FB0B53FA6C9}"/>
          </ac:spMkLst>
        </pc:spChg>
        <pc:spChg chg="add del mod">
          <ac:chgData name="Cynthia Sabbagh" userId="S::csabbagh@microsoft.com::d47588d2-5b8d-4315-bd93-ca0491bb3fc8" providerId="AD" clId="Web-{1487447F-BD5F-476B-92E5-B45BD515B75C}" dt="2024-04-04T16:17:24.098" v="403"/>
          <ac:spMkLst>
            <pc:docMk/>
            <pc:sldMk cId="3396266754" sldId="283"/>
            <ac:spMk id="7" creationId="{129A3F97-D7BD-CA51-CBE8-68ED5BA14A90}"/>
          </ac:spMkLst>
        </pc:spChg>
        <pc:spChg chg="add del mod">
          <ac:chgData name="Cynthia Sabbagh" userId="S::csabbagh@microsoft.com::d47588d2-5b8d-4315-bd93-ca0491bb3fc8" providerId="AD" clId="Web-{1487447F-BD5F-476B-92E5-B45BD515B75C}" dt="2024-04-03T19:21:31.064" v="33"/>
          <ac:spMkLst>
            <pc:docMk/>
            <pc:sldMk cId="3396266754" sldId="283"/>
            <ac:spMk id="8" creationId="{0D9B5817-3247-E46B-E364-3501A3C8E88A}"/>
          </ac:spMkLst>
        </pc:spChg>
        <pc:spChg chg="add del mod">
          <ac:chgData name="Cynthia Sabbagh" userId="S::csabbagh@microsoft.com::d47588d2-5b8d-4315-bd93-ca0491bb3fc8" providerId="AD" clId="Web-{1487447F-BD5F-476B-92E5-B45BD515B75C}" dt="2024-04-04T16:17:33.192" v="405"/>
          <ac:spMkLst>
            <pc:docMk/>
            <pc:sldMk cId="3396266754" sldId="283"/>
            <ac:spMk id="11" creationId="{2E1E529A-9287-59B1-00D4-C16EC648E44C}"/>
          </ac:spMkLst>
        </pc:spChg>
        <pc:spChg chg="add del mod">
          <ac:chgData name="Cynthia Sabbagh" userId="S::csabbagh@microsoft.com::d47588d2-5b8d-4315-bd93-ca0491bb3fc8" providerId="AD" clId="Web-{1487447F-BD5F-476B-92E5-B45BD515B75C}" dt="2024-04-03T19:25:04.649" v="48"/>
          <ac:spMkLst>
            <pc:docMk/>
            <pc:sldMk cId="3396266754" sldId="283"/>
            <ac:spMk id="11" creationId="{F0E98810-506B-6066-48FC-710A0ADB888A}"/>
          </ac:spMkLst>
        </pc:spChg>
        <pc:spChg chg="add del mod">
          <ac:chgData name="Cynthia Sabbagh" userId="S::csabbagh@microsoft.com::d47588d2-5b8d-4315-bd93-ca0491bb3fc8" providerId="AD" clId="Web-{1487447F-BD5F-476B-92E5-B45BD515B75C}" dt="2024-04-03T19:26:22.729" v="73"/>
          <ac:spMkLst>
            <pc:docMk/>
            <pc:sldMk cId="3396266754" sldId="283"/>
            <ac:spMk id="12" creationId="{6F4263BF-4A63-AFE6-072E-5F071AF29C7B}"/>
          </ac:spMkLst>
        </pc:spChg>
        <pc:spChg chg="add del mod">
          <ac:chgData name="Cynthia Sabbagh" userId="S::csabbagh@microsoft.com::d47588d2-5b8d-4315-bd93-ca0491bb3fc8" providerId="AD" clId="Web-{1487447F-BD5F-476B-92E5-B45BD515B75C}" dt="2024-04-03T19:29:59.626" v="90"/>
          <ac:spMkLst>
            <pc:docMk/>
            <pc:sldMk cId="3396266754" sldId="283"/>
            <ac:spMk id="15" creationId="{AD4326B7-9259-C162-7C08-CA8CE66AB830}"/>
          </ac:spMkLst>
        </pc:spChg>
        <pc:spChg chg="add del mod">
          <ac:chgData name="Cynthia Sabbagh" userId="S::csabbagh@microsoft.com::d47588d2-5b8d-4315-bd93-ca0491bb3fc8" providerId="AD" clId="Web-{1487447F-BD5F-476B-92E5-B45BD515B75C}" dt="2024-04-04T16:20:23.932" v="419"/>
          <ac:spMkLst>
            <pc:docMk/>
            <pc:sldMk cId="3396266754" sldId="283"/>
            <ac:spMk id="16" creationId="{5A9ACA1E-5DC8-46BF-4934-696409D9487A}"/>
          </ac:spMkLst>
        </pc:spChg>
        <pc:spChg chg="add del mod">
          <ac:chgData name="Cynthia Sabbagh" userId="S::csabbagh@microsoft.com::d47588d2-5b8d-4315-bd93-ca0491bb3fc8" providerId="AD" clId="Web-{1487447F-BD5F-476B-92E5-B45BD515B75C}" dt="2024-04-03T19:33:27.227" v="121"/>
          <ac:spMkLst>
            <pc:docMk/>
            <pc:sldMk cId="3396266754" sldId="283"/>
            <ac:spMk id="19" creationId="{3787F455-DCE5-F46E-F736-3026D51EF2E5}"/>
          </ac:spMkLst>
        </pc:spChg>
        <pc:spChg chg="add del mod">
          <ac:chgData name="Cynthia Sabbagh" userId="S::csabbagh@microsoft.com::d47588d2-5b8d-4315-bd93-ca0491bb3fc8" providerId="AD" clId="Web-{1487447F-BD5F-476B-92E5-B45BD515B75C}" dt="2024-04-04T16:21:49.965" v="427"/>
          <ac:spMkLst>
            <pc:docMk/>
            <pc:sldMk cId="3396266754" sldId="283"/>
            <ac:spMk id="20" creationId="{6675DFDD-3709-FBE9-53B2-19A2709C592F}"/>
          </ac:spMkLst>
        </pc:spChg>
        <pc:spChg chg="add del mod">
          <ac:chgData name="Cynthia Sabbagh" userId="S::csabbagh@microsoft.com::d47588d2-5b8d-4315-bd93-ca0491bb3fc8" providerId="AD" clId="Web-{1487447F-BD5F-476B-92E5-B45BD515B75C}" dt="2024-04-04T16:24:18.219" v="429"/>
          <ac:spMkLst>
            <pc:docMk/>
            <pc:sldMk cId="3396266754" sldId="283"/>
            <ac:spMk id="22" creationId="{0F86316E-D147-BBE5-90CA-A8FE576D5FF8}"/>
          </ac:spMkLst>
        </pc:spChg>
        <pc:spChg chg="mod">
          <ac:chgData name="Cynthia Sabbagh" userId="S::csabbagh@microsoft.com::d47588d2-5b8d-4315-bd93-ca0491bb3fc8" providerId="AD" clId="Web-{1487447F-BD5F-476B-92E5-B45BD515B75C}" dt="2024-04-03T19:18:02.870" v="20" actId="20577"/>
          <ac:spMkLst>
            <pc:docMk/>
            <pc:sldMk cId="3396266754" sldId="283"/>
            <ac:spMk id="36" creationId="{23BA8AAF-B08B-441B-AAF3-590A568329BF}"/>
          </ac:spMkLst>
        </pc:spChg>
        <pc:spChg chg="mod">
          <ac:chgData name="Cynthia Sabbagh" userId="S::csabbagh@microsoft.com::d47588d2-5b8d-4315-bd93-ca0491bb3fc8" providerId="AD" clId="Web-{1487447F-BD5F-476B-92E5-B45BD515B75C}" dt="2024-04-03T19:25:14.071" v="50" actId="20577"/>
          <ac:spMkLst>
            <pc:docMk/>
            <pc:sldMk cId="3396266754" sldId="283"/>
            <ac:spMk id="49" creationId="{27CB5CB7-B854-4F48-954C-5CF86CC9146D}"/>
          </ac:spMkLst>
        </pc:spChg>
        <pc:spChg chg="mod">
          <ac:chgData name="Cynthia Sabbagh" userId="S::csabbagh@microsoft.com::d47588d2-5b8d-4315-bd93-ca0491bb3fc8" providerId="AD" clId="Web-{1487447F-BD5F-476B-92E5-B45BD515B75C}" dt="2024-04-03T19:30:34.768" v="91" actId="20577"/>
          <ac:spMkLst>
            <pc:docMk/>
            <pc:sldMk cId="3396266754" sldId="283"/>
            <ac:spMk id="50" creationId="{540F887C-E8EB-4467-90FE-023D47FFB454}"/>
          </ac:spMkLst>
        </pc:spChg>
        <pc:spChg chg="mod">
          <ac:chgData name="Cynthia Sabbagh" userId="S::csabbagh@microsoft.com::d47588d2-5b8d-4315-bd93-ca0491bb3fc8" providerId="AD" clId="Web-{1487447F-BD5F-476B-92E5-B45BD515B75C}" dt="2024-04-03T19:26:03.041" v="62" actId="20577"/>
          <ac:spMkLst>
            <pc:docMk/>
            <pc:sldMk cId="3396266754" sldId="283"/>
            <ac:spMk id="51" creationId="{C1C77C5B-2A5F-4999-A5BF-F60EA88DE493}"/>
          </ac:spMkLst>
        </pc:spChg>
        <pc:spChg chg="del mod">
          <ac:chgData name="Cynthia Sabbagh" userId="S::csabbagh@microsoft.com::d47588d2-5b8d-4315-bd93-ca0491bb3fc8" providerId="AD" clId="Web-{1487447F-BD5F-476B-92E5-B45BD515B75C}" dt="2024-04-04T16:04:43.155" v="333"/>
          <ac:spMkLst>
            <pc:docMk/>
            <pc:sldMk cId="3396266754" sldId="283"/>
            <ac:spMk id="52" creationId="{E07741A2-243F-4086-945C-BCA1F24E6DB5}"/>
          </ac:spMkLst>
        </pc:spChg>
        <pc:spChg chg="del mod">
          <ac:chgData name="Cynthia Sabbagh" userId="S::csabbagh@microsoft.com::d47588d2-5b8d-4315-bd93-ca0491bb3fc8" providerId="AD" clId="Web-{1487447F-BD5F-476B-92E5-B45BD515B75C}" dt="2024-04-04T16:04:46.077" v="334"/>
          <ac:spMkLst>
            <pc:docMk/>
            <pc:sldMk cId="3396266754" sldId="283"/>
            <ac:spMk id="61" creationId="{F1C860E6-FF87-419F-8B26-B8EA4D5F3D3D}"/>
          </ac:spMkLst>
        </pc:spChg>
        <pc:spChg chg="del mod">
          <ac:chgData name="Cynthia Sabbagh" userId="S::csabbagh@microsoft.com::d47588d2-5b8d-4315-bd93-ca0491bb3fc8" providerId="AD" clId="Web-{1487447F-BD5F-476B-92E5-B45BD515B75C}" dt="2024-04-04T16:04:49.342" v="335"/>
          <ac:spMkLst>
            <pc:docMk/>
            <pc:sldMk cId="3396266754" sldId="283"/>
            <ac:spMk id="62" creationId="{F1AF6C54-9939-432B-BBC2-5E0C0F8B2D8C}"/>
          </ac:spMkLst>
        </pc:spChg>
        <pc:spChg chg="del mod">
          <ac:chgData name="Cynthia Sabbagh" userId="S::csabbagh@microsoft.com::d47588d2-5b8d-4315-bd93-ca0491bb3fc8" providerId="AD" clId="Web-{1487447F-BD5F-476B-92E5-B45BD515B75C}" dt="2024-04-04T16:04:52.624" v="336"/>
          <ac:spMkLst>
            <pc:docMk/>
            <pc:sldMk cId="3396266754" sldId="283"/>
            <ac:spMk id="63" creationId="{41797063-0A46-4FCE-86CB-FC66F997C5F4}"/>
          </ac:spMkLst>
        </pc:spChg>
        <pc:spChg chg="mod">
          <ac:chgData name="Cynthia Sabbagh" userId="S::csabbagh@microsoft.com::d47588d2-5b8d-4315-bd93-ca0491bb3fc8" providerId="AD" clId="Web-{1487447F-BD5F-476B-92E5-B45BD515B75C}" dt="2024-04-04T16:10:05.680" v="375" actId="20577"/>
          <ac:spMkLst>
            <pc:docMk/>
            <pc:sldMk cId="3396266754" sldId="283"/>
            <ac:spMk id="64" creationId="{3ECD1D6F-7DAE-4DCC-BBB4-CD519379CDF6}"/>
          </ac:spMkLst>
        </pc:spChg>
        <pc:spChg chg="mod">
          <ac:chgData name="Cynthia Sabbagh" userId="S::csabbagh@microsoft.com::d47588d2-5b8d-4315-bd93-ca0491bb3fc8" providerId="AD" clId="Web-{1487447F-BD5F-476B-92E5-B45BD515B75C}" dt="2024-04-04T16:09:32.022" v="364" actId="20577"/>
          <ac:spMkLst>
            <pc:docMk/>
            <pc:sldMk cId="3396266754" sldId="283"/>
            <ac:spMk id="69" creationId="{A5A9CD8D-31A9-4139-87B2-349EA8E14781}"/>
          </ac:spMkLst>
        </pc:spChg>
        <pc:spChg chg="mod">
          <ac:chgData name="Cynthia Sabbagh" userId="S::csabbagh@microsoft.com::d47588d2-5b8d-4315-bd93-ca0491bb3fc8" providerId="AD" clId="Web-{1487447F-BD5F-476B-92E5-B45BD515B75C}" dt="2024-04-04T16:10:23.664" v="385" actId="20577"/>
          <ac:spMkLst>
            <pc:docMk/>
            <pc:sldMk cId="3396266754" sldId="283"/>
            <ac:spMk id="70" creationId="{58753412-8033-48AD-80DF-945C72BC7335}"/>
          </ac:spMkLst>
        </pc:spChg>
        <pc:spChg chg="mod">
          <ac:chgData name="Cynthia Sabbagh" userId="S::csabbagh@microsoft.com::d47588d2-5b8d-4315-bd93-ca0491bb3fc8" providerId="AD" clId="Web-{1487447F-BD5F-476B-92E5-B45BD515B75C}" dt="2024-04-04T16:10:16.055" v="376" actId="20577"/>
          <ac:spMkLst>
            <pc:docMk/>
            <pc:sldMk cId="3396266754" sldId="283"/>
            <ac:spMk id="71" creationId="{A45FE9A3-15E0-49FA-B6E5-DB16CD0C2C8F}"/>
          </ac:spMkLst>
        </pc:spChg>
        <pc:spChg chg="del">
          <ac:chgData name="Cynthia Sabbagh" userId="S::csabbagh@microsoft.com::d47588d2-5b8d-4315-bd93-ca0491bb3fc8" providerId="AD" clId="Web-{1487447F-BD5F-476B-92E5-B45BD515B75C}" dt="2024-04-04T16:06:19.845" v="338"/>
          <ac:spMkLst>
            <pc:docMk/>
            <pc:sldMk cId="3396266754" sldId="283"/>
            <ac:spMk id="72" creationId="{0420E7B5-7D79-437C-BC6E-11C9C9C73D12}"/>
          </ac:spMkLst>
        </pc:spChg>
        <pc:spChg chg="del">
          <ac:chgData name="Cynthia Sabbagh" userId="S::csabbagh@microsoft.com::d47588d2-5b8d-4315-bd93-ca0491bb3fc8" providerId="AD" clId="Web-{1487447F-BD5F-476B-92E5-B45BD515B75C}" dt="2024-04-04T16:06:55.362" v="341"/>
          <ac:spMkLst>
            <pc:docMk/>
            <pc:sldMk cId="3396266754" sldId="283"/>
            <ac:spMk id="73" creationId="{E1FCDD58-01CD-47CF-AB15-A511E9D3612F}"/>
          </ac:spMkLst>
        </pc:spChg>
        <pc:spChg chg="del">
          <ac:chgData name="Cynthia Sabbagh" userId="S::csabbagh@microsoft.com::d47588d2-5b8d-4315-bd93-ca0491bb3fc8" providerId="AD" clId="Web-{1487447F-BD5F-476B-92E5-B45BD515B75C}" dt="2024-04-04T16:10:29.305" v="386"/>
          <ac:spMkLst>
            <pc:docMk/>
            <pc:sldMk cId="3396266754" sldId="283"/>
            <ac:spMk id="74" creationId="{2E2604A9-4BB8-4144-914B-DCF4F13DF3DB}"/>
          </ac:spMkLst>
        </pc:spChg>
        <pc:spChg chg="del">
          <ac:chgData name="Cynthia Sabbagh" userId="S::csabbagh@microsoft.com::d47588d2-5b8d-4315-bd93-ca0491bb3fc8" providerId="AD" clId="Web-{1487447F-BD5F-476B-92E5-B45BD515B75C}" dt="2024-04-04T16:10:36.024" v="387"/>
          <ac:spMkLst>
            <pc:docMk/>
            <pc:sldMk cId="3396266754" sldId="283"/>
            <ac:spMk id="75" creationId="{72076C4D-9688-4C1A-AB51-8F1051A803A9}"/>
          </ac:spMkLst>
        </pc:spChg>
        <pc:picChg chg="add mod ord">
          <ac:chgData name="Cynthia Sabbagh" userId="S::csabbagh@microsoft.com::d47588d2-5b8d-4315-bd93-ca0491bb3fc8" providerId="AD" clId="Web-{1487447F-BD5F-476B-92E5-B45BD515B75C}" dt="2024-04-03T19:21:21.095" v="31"/>
          <ac:picMkLst>
            <pc:docMk/>
            <pc:sldMk cId="3396266754" sldId="283"/>
            <ac:picMk id="6" creationId="{B22D52F9-DC22-B6AE-13EF-4A683864D36C}"/>
          </ac:picMkLst>
        </pc:picChg>
        <pc:picChg chg="add mod ord">
          <ac:chgData name="Cynthia Sabbagh" userId="S::csabbagh@microsoft.com::d47588d2-5b8d-4315-bd93-ca0491bb3fc8" providerId="AD" clId="Web-{1487447F-BD5F-476B-92E5-B45BD515B75C}" dt="2024-04-04T16:18:05.053" v="407" actId="14100"/>
          <ac:picMkLst>
            <pc:docMk/>
            <pc:sldMk cId="3396266754" sldId="283"/>
            <ac:picMk id="8" creationId="{34C56DCA-88A1-7B04-0C15-77DB64EBE0C4}"/>
          </ac:picMkLst>
        </pc:picChg>
        <pc:picChg chg="add mod ord modCrop">
          <ac:chgData name="Cynthia Sabbagh" userId="S::csabbagh@microsoft.com::d47588d2-5b8d-4315-bd93-ca0491bb3fc8" providerId="AD" clId="Web-{1487447F-BD5F-476B-92E5-B45BD515B75C}" dt="2024-04-03T19:24:39.195" v="46"/>
          <ac:picMkLst>
            <pc:docMk/>
            <pc:sldMk cId="3396266754" sldId="283"/>
            <ac:picMk id="9" creationId="{A94F2C2C-6096-E6B2-95E8-40351ED3EF14}"/>
          </ac:picMkLst>
        </pc:picChg>
        <pc:picChg chg="add del mod">
          <ac:chgData name="Cynthia Sabbagh" userId="S::csabbagh@microsoft.com::d47588d2-5b8d-4315-bd93-ca0491bb3fc8" providerId="AD" clId="Web-{1487447F-BD5F-476B-92E5-B45BD515B75C}" dt="2024-04-04T16:18:31.772" v="409"/>
          <ac:picMkLst>
            <pc:docMk/>
            <pc:sldMk cId="3396266754" sldId="283"/>
            <ac:picMk id="12" creationId="{103BB29A-2E6C-7903-B5EA-FF3A470D88D0}"/>
          </ac:picMkLst>
        </pc:picChg>
        <pc:picChg chg="add mod ord modCrop">
          <ac:chgData name="Cynthia Sabbagh" userId="S::csabbagh@microsoft.com::d47588d2-5b8d-4315-bd93-ca0491bb3fc8" providerId="AD" clId="Web-{1487447F-BD5F-476B-92E5-B45BD515B75C}" dt="2024-04-03T19:29:36.157" v="88"/>
          <ac:picMkLst>
            <pc:docMk/>
            <pc:sldMk cId="3396266754" sldId="283"/>
            <ac:picMk id="13" creationId="{AE1896C0-7C4A-E066-35F3-3F7FEF8E3DAA}"/>
          </ac:picMkLst>
        </pc:picChg>
        <pc:picChg chg="add mod ord modCrop">
          <ac:chgData name="Cynthia Sabbagh" userId="S::csabbagh@microsoft.com::d47588d2-5b8d-4315-bd93-ca0491bb3fc8" providerId="AD" clId="Web-{1487447F-BD5F-476B-92E5-B45BD515B75C}" dt="2024-04-04T16:20:18.291" v="417"/>
          <ac:picMkLst>
            <pc:docMk/>
            <pc:sldMk cId="3396266754" sldId="283"/>
            <ac:picMk id="14" creationId="{99361BF8-0CA5-09B0-6190-C5E0986D21F3}"/>
          </ac:picMkLst>
        </pc:picChg>
        <pc:picChg chg="add del mod modCrop">
          <ac:chgData name="Cynthia Sabbagh" userId="S::csabbagh@microsoft.com::d47588d2-5b8d-4315-bd93-ca0491bb3fc8" providerId="AD" clId="Web-{1487447F-BD5F-476B-92E5-B45BD515B75C}" dt="2024-04-03T19:31:39.067" v="107"/>
          <ac:picMkLst>
            <pc:docMk/>
            <pc:sldMk cId="3396266754" sldId="283"/>
            <ac:picMk id="16" creationId="{E605A94E-4DF6-2B05-89E6-F63E0A9BA265}"/>
          </ac:picMkLst>
        </pc:picChg>
        <pc:picChg chg="add mod ord modCrop">
          <ac:chgData name="Cynthia Sabbagh" userId="S::csabbagh@microsoft.com::d47588d2-5b8d-4315-bd93-ca0491bb3fc8" providerId="AD" clId="Web-{1487447F-BD5F-476B-92E5-B45BD515B75C}" dt="2024-04-03T19:33:16.101" v="119"/>
          <ac:picMkLst>
            <pc:docMk/>
            <pc:sldMk cId="3396266754" sldId="283"/>
            <ac:picMk id="17" creationId="{1654DF0E-A0D1-2EFC-628F-B763675087A3}"/>
          </ac:picMkLst>
        </pc:picChg>
        <pc:picChg chg="add mod modCrop">
          <ac:chgData name="Cynthia Sabbagh" userId="S::csabbagh@microsoft.com::d47588d2-5b8d-4315-bd93-ca0491bb3fc8" providerId="AD" clId="Web-{1487447F-BD5F-476B-92E5-B45BD515B75C}" dt="2024-04-04T16:21:44.543" v="425" actId="1076"/>
          <ac:picMkLst>
            <pc:docMk/>
            <pc:sldMk cId="3396266754" sldId="283"/>
            <ac:picMk id="18" creationId="{288928C8-A110-44E2-A324-5CC97C3D2774}"/>
          </ac:picMkLst>
        </pc:picChg>
        <pc:picChg chg="add mod ord">
          <ac:chgData name="Cynthia Sabbagh" userId="S::csabbagh@microsoft.com::d47588d2-5b8d-4315-bd93-ca0491bb3fc8" providerId="AD" clId="Web-{1487447F-BD5F-476B-92E5-B45BD515B75C}" dt="2024-04-04T16:24:33.017" v="431" actId="1076"/>
          <ac:picMkLst>
            <pc:docMk/>
            <pc:sldMk cId="3396266754" sldId="283"/>
            <ac:picMk id="23" creationId="{88E77FA0-D69A-534B-FD92-7F555481D2B7}"/>
          </ac:picMkLst>
        </pc:picChg>
        <pc:picChg chg="del">
          <ac:chgData name="Cynthia Sabbagh" userId="S::csabbagh@microsoft.com::d47588d2-5b8d-4315-bd93-ca0491bb3fc8" providerId="AD" clId="Web-{1487447F-BD5F-476B-92E5-B45BD515B75C}" dt="2024-04-03T19:21:23.564" v="32"/>
          <ac:picMkLst>
            <pc:docMk/>
            <pc:sldMk cId="3396266754" sldId="283"/>
            <ac:picMk id="38" creationId="{6E64DC71-C9CE-47FF-A3B6-597A9B09EC98}"/>
          </ac:picMkLst>
        </pc:picChg>
        <pc:picChg chg="del">
          <ac:chgData name="Cynthia Sabbagh" userId="S::csabbagh@microsoft.com::d47588d2-5b8d-4315-bd93-ca0491bb3fc8" providerId="AD" clId="Web-{1487447F-BD5F-476B-92E5-B45BD515B75C}" dt="2024-04-03T19:24:41.835" v="47"/>
          <ac:picMkLst>
            <pc:docMk/>
            <pc:sldMk cId="3396266754" sldId="283"/>
            <ac:picMk id="42" creationId="{03BE9C30-CAE7-4AE5-8722-B20E200AC048}"/>
          </ac:picMkLst>
        </pc:picChg>
        <pc:picChg chg="del">
          <ac:chgData name="Cynthia Sabbagh" userId="S::csabbagh@microsoft.com::d47588d2-5b8d-4315-bd93-ca0491bb3fc8" providerId="AD" clId="Web-{1487447F-BD5F-476B-92E5-B45BD515B75C}" dt="2024-04-03T19:33:20.258" v="120"/>
          <ac:picMkLst>
            <pc:docMk/>
            <pc:sldMk cId="3396266754" sldId="283"/>
            <ac:picMk id="46" creationId="{F8B9EE09-9F4E-47F5-82E5-A135C37A6E26}"/>
          </ac:picMkLst>
        </pc:picChg>
        <pc:picChg chg="del">
          <ac:chgData name="Cynthia Sabbagh" userId="S::csabbagh@microsoft.com::d47588d2-5b8d-4315-bd93-ca0491bb3fc8" providerId="AD" clId="Web-{1487447F-BD5F-476B-92E5-B45BD515B75C}" dt="2024-04-03T19:29:38.720" v="89"/>
          <ac:picMkLst>
            <pc:docMk/>
            <pc:sldMk cId="3396266754" sldId="283"/>
            <ac:picMk id="54" creationId="{B789A13E-52C8-4E94-89B2-D51A0739F00A}"/>
          </ac:picMkLst>
        </pc:picChg>
        <pc:picChg chg="del">
          <ac:chgData name="Cynthia Sabbagh" userId="S::csabbagh@microsoft.com::d47588d2-5b8d-4315-bd93-ca0491bb3fc8" providerId="AD" clId="Web-{1487447F-BD5F-476B-92E5-B45BD515B75C}" dt="2024-04-04T16:17:27.192" v="404"/>
          <ac:picMkLst>
            <pc:docMk/>
            <pc:sldMk cId="3396266754" sldId="283"/>
            <ac:picMk id="58" creationId="{67F12A1B-1645-4C97-AE80-CC96C4998E2E}"/>
          </ac:picMkLst>
        </pc:picChg>
        <pc:picChg chg="del">
          <ac:chgData name="Cynthia Sabbagh" userId="S::csabbagh@microsoft.com::d47588d2-5b8d-4315-bd93-ca0491bb3fc8" providerId="AD" clId="Web-{1487447F-BD5F-476B-92E5-B45BD515B75C}" dt="2024-04-04T16:20:20.306" v="418"/>
          <ac:picMkLst>
            <pc:docMk/>
            <pc:sldMk cId="3396266754" sldId="283"/>
            <ac:picMk id="66" creationId="{448282B4-E477-4ECE-BC09-7EA9451D9AEE}"/>
          </ac:picMkLst>
        </pc:picChg>
        <pc:picChg chg="del">
          <ac:chgData name="Cynthia Sabbagh" userId="S::csabbagh@microsoft.com::d47588d2-5b8d-4315-bd93-ca0491bb3fc8" providerId="AD" clId="Web-{1487447F-BD5F-476B-92E5-B45BD515B75C}" dt="2024-04-04T16:21:54.309" v="428"/>
          <ac:picMkLst>
            <pc:docMk/>
            <pc:sldMk cId="3396266754" sldId="283"/>
            <ac:picMk id="78" creationId="{15824874-C00E-4835-97F0-43C416DDCACC}"/>
          </ac:picMkLst>
        </pc:picChg>
        <pc:picChg chg="del">
          <ac:chgData name="Cynthia Sabbagh" userId="S::csabbagh@microsoft.com::d47588d2-5b8d-4315-bd93-ca0491bb3fc8" providerId="AD" clId="Web-{1487447F-BD5F-476B-92E5-B45BD515B75C}" dt="2024-04-04T16:21:46.981" v="426"/>
          <ac:picMkLst>
            <pc:docMk/>
            <pc:sldMk cId="3396266754" sldId="283"/>
            <ac:picMk id="83" creationId="{96405252-7726-442E-9D15-755840A5AF27}"/>
          </ac:picMkLst>
        </pc:picChg>
      </pc:sldChg>
      <pc:sldChg chg="addSp delSp modSp">
        <pc:chgData name="Cynthia Sabbagh" userId="S::csabbagh@microsoft.com::d47588d2-5b8d-4315-bd93-ca0491bb3fc8" providerId="AD" clId="Web-{1487447F-BD5F-476B-92E5-B45BD515B75C}" dt="2024-04-04T19:11:28.163" v="1569" actId="20577"/>
        <pc:sldMkLst>
          <pc:docMk/>
          <pc:sldMk cId="1844941827" sldId="289"/>
        </pc:sldMkLst>
        <pc:spChg chg="mod">
          <ac:chgData name="Cynthia Sabbagh" userId="S::csabbagh@microsoft.com::d47588d2-5b8d-4315-bd93-ca0491bb3fc8" providerId="AD" clId="Web-{1487447F-BD5F-476B-92E5-B45BD515B75C}" dt="2024-04-04T19:11:28.163" v="1569" actId="20577"/>
          <ac:spMkLst>
            <pc:docMk/>
            <pc:sldMk cId="1844941827" sldId="289"/>
            <ac:spMk id="2" creationId="{75031FE9-9059-4FE8-B4AC-9771F23A1B89}"/>
          </ac:spMkLst>
        </pc:spChg>
        <pc:spChg chg="add mod">
          <ac:chgData name="Cynthia Sabbagh" userId="S::csabbagh@microsoft.com::d47588d2-5b8d-4315-bd93-ca0491bb3fc8" providerId="AD" clId="Web-{1487447F-BD5F-476B-92E5-B45BD515B75C}" dt="2024-04-04T18:21:00.044" v="1227" actId="1076"/>
          <ac:spMkLst>
            <pc:docMk/>
            <pc:sldMk cId="1844941827" sldId="289"/>
            <ac:spMk id="4" creationId="{B00E33CC-88FE-8EC8-D4FD-8A24652CF237}"/>
          </ac:spMkLst>
        </pc:spChg>
        <pc:spChg chg="add mod">
          <ac:chgData name="Cynthia Sabbagh" userId="S::csabbagh@microsoft.com::d47588d2-5b8d-4315-bd93-ca0491bb3fc8" providerId="AD" clId="Web-{1487447F-BD5F-476B-92E5-B45BD515B75C}" dt="2024-04-04T15:56:58.954" v="250" actId="1076"/>
          <ac:spMkLst>
            <pc:docMk/>
            <pc:sldMk cId="1844941827" sldId="289"/>
            <ac:spMk id="6" creationId="{79560370-4DEF-FD6D-ED7C-7D58CE5EB9E8}"/>
          </ac:spMkLst>
        </pc:spChg>
        <pc:spChg chg="add mod">
          <ac:chgData name="Cynthia Sabbagh" userId="S::csabbagh@microsoft.com::d47588d2-5b8d-4315-bd93-ca0491bb3fc8" providerId="AD" clId="Web-{1487447F-BD5F-476B-92E5-B45BD515B75C}" dt="2024-04-04T18:25:10.739" v="1334" actId="20577"/>
          <ac:spMkLst>
            <pc:docMk/>
            <pc:sldMk cId="1844941827" sldId="289"/>
            <ac:spMk id="15" creationId="{B2A7FD67-F8BA-0B0E-C305-FD84B949FE65}"/>
          </ac:spMkLst>
        </pc:spChg>
        <pc:spChg chg="add mod">
          <ac:chgData name="Cynthia Sabbagh" userId="S::csabbagh@microsoft.com::d47588d2-5b8d-4315-bd93-ca0491bb3fc8" providerId="AD" clId="Web-{1487447F-BD5F-476B-92E5-B45BD515B75C}" dt="2024-04-04T16:03:05.824" v="329" actId="1076"/>
          <ac:spMkLst>
            <pc:docMk/>
            <pc:sldMk cId="1844941827" sldId="289"/>
            <ac:spMk id="17" creationId="{4C89B2B2-7285-9E99-0F2F-0A1809DE92A1}"/>
          </ac:spMkLst>
        </pc:spChg>
        <pc:spChg chg="add mod">
          <ac:chgData name="Cynthia Sabbagh" userId="S::csabbagh@microsoft.com::d47588d2-5b8d-4315-bd93-ca0491bb3fc8" providerId="AD" clId="Web-{1487447F-BD5F-476B-92E5-B45BD515B75C}" dt="2024-04-04T16:02:39.182" v="322" actId="1076"/>
          <ac:spMkLst>
            <pc:docMk/>
            <pc:sldMk cId="1844941827" sldId="289"/>
            <ac:spMk id="19" creationId="{D45DB123-261A-E2A3-314A-4FDEFD7CD1FA}"/>
          </ac:spMkLst>
        </pc:spChg>
        <pc:spChg chg="add mod">
          <ac:chgData name="Cynthia Sabbagh" userId="S::csabbagh@microsoft.com::d47588d2-5b8d-4315-bd93-ca0491bb3fc8" providerId="AD" clId="Web-{1487447F-BD5F-476B-92E5-B45BD515B75C}" dt="2024-04-04T18:24:55.067" v="1329"/>
          <ac:spMkLst>
            <pc:docMk/>
            <pc:sldMk cId="1844941827" sldId="289"/>
            <ac:spMk id="25" creationId="{6A41F331-F337-DB21-23DD-4DAC5962F57B}"/>
          </ac:spMkLst>
        </pc:spChg>
        <pc:spChg chg="add del mod">
          <ac:chgData name="Cynthia Sabbagh" userId="S::csabbagh@microsoft.com::d47588d2-5b8d-4315-bd93-ca0491bb3fc8" providerId="AD" clId="Web-{1487447F-BD5F-476B-92E5-B45BD515B75C}" dt="2024-04-04T16:01:56.384" v="312"/>
          <ac:spMkLst>
            <pc:docMk/>
            <pc:sldMk cId="1844941827" sldId="289"/>
            <ac:spMk id="33" creationId="{0751349F-6E20-66D1-87A6-DECF66E532DE}"/>
          </ac:spMkLst>
        </pc:spChg>
        <pc:spChg chg="add del mod">
          <ac:chgData name="Cynthia Sabbagh" userId="S::csabbagh@microsoft.com::d47588d2-5b8d-4315-bd93-ca0491bb3fc8" providerId="AD" clId="Web-{1487447F-BD5F-476B-92E5-B45BD515B75C}" dt="2024-04-04T16:01:52.306" v="310"/>
          <ac:spMkLst>
            <pc:docMk/>
            <pc:sldMk cId="1844941827" sldId="289"/>
            <ac:spMk id="37" creationId="{0872768C-AD70-0B9E-218E-32B71409EB6F}"/>
          </ac:spMkLst>
        </pc:spChg>
        <pc:spChg chg="add mod">
          <ac:chgData name="Cynthia Sabbagh" userId="S::csabbagh@microsoft.com::d47588d2-5b8d-4315-bd93-ca0491bb3fc8" providerId="AD" clId="Web-{1487447F-BD5F-476B-92E5-B45BD515B75C}" dt="2024-04-04T16:01:28.602" v="306" actId="1076"/>
          <ac:spMkLst>
            <pc:docMk/>
            <pc:sldMk cId="1844941827" sldId="289"/>
            <ac:spMk id="38" creationId="{63E514B1-E634-BD79-C707-B041D922CA11}"/>
          </ac:spMkLst>
        </pc:spChg>
        <pc:spChg chg="add del mod">
          <ac:chgData name="Cynthia Sabbagh" userId="S::csabbagh@microsoft.com::d47588d2-5b8d-4315-bd93-ca0491bb3fc8" providerId="AD" clId="Web-{1487447F-BD5F-476B-92E5-B45BD515B75C}" dt="2024-04-04T16:01:56.384" v="311"/>
          <ac:spMkLst>
            <pc:docMk/>
            <pc:sldMk cId="1844941827" sldId="289"/>
            <ac:spMk id="39" creationId="{11887AE4-EAB5-5854-DDB4-F0ECDD74BE42}"/>
          </ac:spMkLst>
        </pc:spChg>
        <pc:spChg chg="add mod">
          <ac:chgData name="Cynthia Sabbagh" userId="S::csabbagh@microsoft.com::d47588d2-5b8d-4315-bd93-ca0491bb3fc8" providerId="AD" clId="Web-{1487447F-BD5F-476B-92E5-B45BD515B75C}" dt="2024-04-04T16:01:49.243" v="309" actId="1076"/>
          <ac:spMkLst>
            <pc:docMk/>
            <pc:sldMk cId="1844941827" sldId="289"/>
            <ac:spMk id="40" creationId="{EE39813F-3FA9-3ED5-5A76-A73ED3B9D3AB}"/>
          </ac:spMkLst>
        </pc:spChg>
        <pc:spChg chg="add mod">
          <ac:chgData name="Cynthia Sabbagh" userId="S::csabbagh@microsoft.com::d47588d2-5b8d-4315-bd93-ca0491bb3fc8" providerId="AD" clId="Web-{1487447F-BD5F-476B-92E5-B45BD515B75C}" dt="2024-04-04T16:02:06.244" v="315" actId="1076"/>
          <ac:spMkLst>
            <pc:docMk/>
            <pc:sldMk cId="1844941827" sldId="289"/>
            <ac:spMk id="41" creationId="{C8AC9007-774D-69B8-C33C-3E46EA206502}"/>
          </ac:spMkLst>
        </pc:spChg>
        <pc:spChg chg="add mod">
          <ac:chgData name="Cynthia Sabbagh" userId="S::csabbagh@microsoft.com::d47588d2-5b8d-4315-bd93-ca0491bb3fc8" providerId="AD" clId="Web-{1487447F-BD5F-476B-92E5-B45BD515B75C}" dt="2024-04-04T16:02:18.963" v="317" actId="1076"/>
          <ac:spMkLst>
            <pc:docMk/>
            <pc:sldMk cId="1844941827" sldId="289"/>
            <ac:spMk id="42" creationId="{768DE8EE-532F-770B-6328-A7667BD2B7CB}"/>
          </ac:spMkLst>
        </pc:spChg>
        <pc:picChg chg="del">
          <ac:chgData name="Cynthia Sabbagh" userId="S::csabbagh@microsoft.com::d47588d2-5b8d-4315-bd93-ca0491bb3fc8" providerId="AD" clId="Web-{1487447F-BD5F-476B-92E5-B45BD515B75C}" dt="2024-04-04T15:42:43.929" v="152"/>
          <ac:picMkLst>
            <pc:docMk/>
            <pc:sldMk cId="1844941827" sldId="289"/>
            <ac:picMk id="9" creationId="{79E7167A-2107-253E-55EE-A4C462437DAE}"/>
          </ac:picMkLst>
        </pc:picChg>
        <pc:picChg chg="del">
          <ac:chgData name="Cynthia Sabbagh" userId="S::csabbagh@microsoft.com::d47588d2-5b8d-4315-bd93-ca0491bb3fc8" providerId="AD" clId="Web-{1487447F-BD5F-476B-92E5-B45BD515B75C}" dt="2024-04-04T15:42:28.132" v="148"/>
          <ac:picMkLst>
            <pc:docMk/>
            <pc:sldMk cId="1844941827" sldId="289"/>
            <ac:picMk id="23" creationId="{ED290063-D5A1-2D8D-72EC-298C4704FED3}"/>
          </ac:picMkLst>
        </pc:picChg>
        <pc:picChg chg="add mod">
          <ac:chgData name="Cynthia Sabbagh" userId="S::csabbagh@microsoft.com::d47588d2-5b8d-4315-bd93-ca0491bb3fc8" providerId="AD" clId="Web-{1487447F-BD5F-476B-92E5-B45BD515B75C}" dt="2024-04-04T15:57:12.657" v="264" actId="1076"/>
          <ac:picMkLst>
            <pc:docMk/>
            <pc:sldMk cId="1844941827" sldId="289"/>
            <ac:picMk id="27" creationId="{815A7D9D-571E-CB62-98D7-D261D3A7ADFC}"/>
          </ac:picMkLst>
        </pc:picChg>
        <pc:picChg chg="add mod">
          <ac:chgData name="Cynthia Sabbagh" userId="S::csabbagh@microsoft.com::d47588d2-5b8d-4315-bd93-ca0491bb3fc8" providerId="AD" clId="Web-{1487447F-BD5F-476B-92E5-B45BD515B75C}" dt="2024-04-04T15:56:59.063" v="259" actId="1076"/>
          <ac:picMkLst>
            <pc:docMk/>
            <pc:sldMk cId="1844941827" sldId="289"/>
            <ac:picMk id="29" creationId="{5A6EA504-3F9B-1131-E0A3-E5F27E89008A}"/>
          </ac:picMkLst>
        </pc:picChg>
        <pc:picChg chg="add mod">
          <ac:chgData name="Cynthia Sabbagh" userId="S::csabbagh@microsoft.com::d47588d2-5b8d-4315-bd93-ca0491bb3fc8" providerId="AD" clId="Web-{1487447F-BD5F-476B-92E5-B45BD515B75C}" dt="2024-04-04T15:56:59.079" v="260" actId="1076"/>
          <ac:picMkLst>
            <pc:docMk/>
            <pc:sldMk cId="1844941827" sldId="289"/>
            <ac:picMk id="31" creationId="{DCEB4DE4-40F7-E7CC-F148-CC130ED622BE}"/>
          </ac:picMkLst>
        </pc:picChg>
        <pc:picChg chg="del">
          <ac:chgData name="Cynthia Sabbagh" userId="S::csabbagh@microsoft.com::d47588d2-5b8d-4315-bd93-ca0491bb3fc8" providerId="AD" clId="Web-{1487447F-BD5F-476B-92E5-B45BD515B75C}" dt="2024-04-04T15:42:31.929" v="149"/>
          <ac:picMkLst>
            <pc:docMk/>
            <pc:sldMk cId="1844941827" sldId="289"/>
            <ac:picMk id="35" creationId="{C20453AA-60B8-D821-3B0A-8A6EB590B11D}"/>
          </ac:picMkLst>
        </pc:picChg>
        <pc:picChg chg="del">
          <ac:chgData name="Cynthia Sabbagh" userId="S::csabbagh@microsoft.com::d47588d2-5b8d-4315-bd93-ca0491bb3fc8" providerId="AD" clId="Web-{1487447F-BD5F-476B-92E5-B45BD515B75C}" dt="2024-04-04T15:56:49.047" v="234"/>
          <ac:picMkLst>
            <pc:docMk/>
            <pc:sldMk cId="1844941827" sldId="289"/>
            <ac:picMk id="36" creationId="{919F2415-FE47-5EF0-DEA7-61FD6F9A9A49}"/>
          </ac:picMkLst>
        </pc:picChg>
        <pc:cxnChg chg="add mod">
          <ac:chgData name="Cynthia Sabbagh" userId="S::csabbagh@microsoft.com::d47588d2-5b8d-4315-bd93-ca0491bb3fc8" providerId="AD" clId="Web-{1487447F-BD5F-476B-92E5-B45BD515B75C}" dt="2024-04-04T15:56:58.970" v="251" actId="1076"/>
          <ac:cxnSpMkLst>
            <pc:docMk/>
            <pc:sldMk cId="1844941827" sldId="289"/>
            <ac:cxnSpMk id="8" creationId="{AA16E5E1-BE39-0CAC-8A54-42280E77769A}"/>
          </ac:cxnSpMkLst>
        </pc:cxnChg>
        <pc:cxnChg chg="add del mod">
          <ac:chgData name="Cynthia Sabbagh" userId="S::csabbagh@microsoft.com::d47588d2-5b8d-4315-bd93-ca0491bb3fc8" providerId="AD" clId="Web-{1487447F-BD5F-476B-92E5-B45BD515B75C}" dt="2024-04-04T15:57:19.142" v="266"/>
          <ac:cxnSpMkLst>
            <pc:docMk/>
            <pc:sldMk cId="1844941827" sldId="289"/>
            <ac:cxnSpMk id="11" creationId="{69F49DD4-0996-45E6-9925-D99F38456D21}"/>
          </ac:cxnSpMkLst>
        </pc:cxnChg>
        <pc:cxnChg chg="add del mod">
          <ac:chgData name="Cynthia Sabbagh" userId="S::csabbagh@microsoft.com::d47588d2-5b8d-4315-bd93-ca0491bb3fc8" providerId="AD" clId="Web-{1487447F-BD5F-476B-92E5-B45BD515B75C}" dt="2024-04-04T15:57:38.580" v="271"/>
          <ac:cxnSpMkLst>
            <pc:docMk/>
            <pc:sldMk cId="1844941827" sldId="289"/>
            <ac:cxnSpMk id="13" creationId="{B165EE88-34F6-72CA-647A-1F87D588AA5C}"/>
          </ac:cxnSpMkLst>
        </pc:cxnChg>
      </pc:sldChg>
      <pc:sldChg chg="modSp">
        <pc:chgData name="Cynthia Sabbagh" userId="S::csabbagh@microsoft.com::d47588d2-5b8d-4315-bd93-ca0491bb3fc8" providerId="AD" clId="Web-{1487447F-BD5F-476B-92E5-B45BD515B75C}" dt="2024-04-04T19:04:05.710" v="1548" actId="1076"/>
        <pc:sldMkLst>
          <pc:docMk/>
          <pc:sldMk cId="2709787189" sldId="296"/>
        </pc:sldMkLst>
        <pc:spChg chg="mod">
          <ac:chgData name="Cynthia Sabbagh" userId="S::csabbagh@microsoft.com::d47588d2-5b8d-4315-bd93-ca0491bb3fc8" providerId="AD" clId="Web-{1487447F-BD5F-476B-92E5-B45BD515B75C}" dt="2024-04-04T19:02:35.550" v="1515" actId="1076"/>
          <ac:spMkLst>
            <pc:docMk/>
            <pc:sldMk cId="2709787189" sldId="296"/>
            <ac:spMk id="5" creationId="{E81BA2B5-6A90-4204-ABDD-7183FBB03A02}"/>
          </ac:spMkLst>
        </pc:spChg>
        <pc:spChg chg="mod">
          <ac:chgData name="Cynthia Sabbagh" userId="S::csabbagh@microsoft.com::d47588d2-5b8d-4315-bd93-ca0491bb3fc8" providerId="AD" clId="Web-{1487447F-BD5F-476B-92E5-B45BD515B75C}" dt="2024-04-04T19:03:02.786" v="1523" actId="20577"/>
          <ac:spMkLst>
            <pc:docMk/>
            <pc:sldMk cId="2709787189" sldId="296"/>
            <ac:spMk id="6" creationId="{7E7D4C34-22A0-4D54-A07D-E1E9A11463E5}"/>
          </ac:spMkLst>
        </pc:spChg>
        <pc:spChg chg="mod">
          <ac:chgData name="Cynthia Sabbagh" userId="S::csabbagh@microsoft.com::d47588d2-5b8d-4315-bd93-ca0491bb3fc8" providerId="AD" clId="Web-{1487447F-BD5F-476B-92E5-B45BD515B75C}" dt="2024-04-04T17:38:07.886" v="607" actId="1076"/>
          <ac:spMkLst>
            <pc:docMk/>
            <pc:sldMk cId="2709787189" sldId="296"/>
            <ac:spMk id="7" creationId="{301D392D-FB66-47A0-B628-5ADE822A2CFF}"/>
          </ac:spMkLst>
        </pc:spChg>
        <pc:spChg chg="mod">
          <ac:chgData name="Cynthia Sabbagh" userId="S::csabbagh@microsoft.com::d47588d2-5b8d-4315-bd93-ca0491bb3fc8" providerId="AD" clId="Web-{1487447F-BD5F-476B-92E5-B45BD515B75C}" dt="2024-04-04T19:04:05.710" v="1548" actId="1076"/>
          <ac:spMkLst>
            <pc:docMk/>
            <pc:sldMk cId="2709787189" sldId="296"/>
            <ac:spMk id="8" creationId="{51C26CE0-2506-4B44-A26F-C12BFA5B18B5}"/>
          </ac:spMkLst>
        </pc:spChg>
        <pc:spChg chg="mod">
          <ac:chgData name="Cynthia Sabbagh" userId="S::csabbagh@microsoft.com::d47588d2-5b8d-4315-bd93-ca0491bb3fc8" providerId="AD" clId="Web-{1487447F-BD5F-476B-92E5-B45BD515B75C}" dt="2024-04-04T19:03:54.256" v="1540" actId="20577"/>
          <ac:spMkLst>
            <pc:docMk/>
            <pc:sldMk cId="2709787189" sldId="296"/>
            <ac:spMk id="14" creationId="{30822B7F-8806-E817-8BA7-5ABCEB320F74}"/>
          </ac:spMkLst>
        </pc:spChg>
      </pc:sldChg>
      <pc:sldChg chg="addSp delSp modSp">
        <pc:chgData name="Cynthia Sabbagh" userId="S::csabbagh@microsoft.com::d47588d2-5b8d-4315-bd93-ca0491bb3fc8" providerId="AD" clId="Web-{1487447F-BD5F-476B-92E5-B45BD515B75C}" dt="2024-04-04T19:10:30.411" v="1561" actId="20577"/>
        <pc:sldMkLst>
          <pc:docMk/>
          <pc:sldMk cId="2330614840" sldId="297"/>
        </pc:sldMkLst>
        <pc:spChg chg="mod">
          <ac:chgData name="Cynthia Sabbagh" userId="S::csabbagh@microsoft.com::d47588d2-5b8d-4315-bd93-ca0491bb3fc8" providerId="AD" clId="Web-{1487447F-BD5F-476B-92E5-B45BD515B75C}" dt="2024-04-04T17:28:34.806" v="503" actId="1076"/>
          <ac:spMkLst>
            <pc:docMk/>
            <pc:sldMk cId="2330614840" sldId="297"/>
            <ac:spMk id="11" creationId="{E53669D2-6D8D-85D1-03E7-1C6CC4AD5133}"/>
          </ac:spMkLst>
        </pc:spChg>
        <pc:spChg chg="mod">
          <ac:chgData name="Cynthia Sabbagh" userId="S::csabbagh@microsoft.com::d47588d2-5b8d-4315-bd93-ca0491bb3fc8" providerId="AD" clId="Web-{1487447F-BD5F-476B-92E5-B45BD515B75C}" dt="2024-04-04T19:10:30.411" v="1561" actId="20577"/>
          <ac:spMkLst>
            <pc:docMk/>
            <pc:sldMk cId="2330614840" sldId="297"/>
            <ac:spMk id="18" creationId="{71849858-3AA9-92B7-468B-47EC16A809E3}"/>
          </ac:spMkLst>
        </pc:spChg>
        <pc:picChg chg="add del mod">
          <ac:chgData name="Cynthia Sabbagh" userId="S::csabbagh@microsoft.com::d47588d2-5b8d-4315-bd93-ca0491bb3fc8" providerId="AD" clId="Web-{1487447F-BD5F-476B-92E5-B45BD515B75C}" dt="2024-04-04T17:22:06.091" v="444"/>
          <ac:picMkLst>
            <pc:docMk/>
            <pc:sldMk cId="2330614840" sldId="297"/>
            <ac:picMk id="3" creationId="{2BA7A8CB-6971-EA74-F29B-021CF88D4885}"/>
          </ac:picMkLst>
        </pc:picChg>
        <pc:picChg chg="mod">
          <ac:chgData name="Cynthia Sabbagh" userId="S::csabbagh@microsoft.com::d47588d2-5b8d-4315-bd93-ca0491bb3fc8" providerId="AD" clId="Web-{1487447F-BD5F-476B-92E5-B45BD515B75C}" dt="2024-04-04T17:21:38.324" v="440" actId="1076"/>
          <ac:picMkLst>
            <pc:docMk/>
            <pc:sldMk cId="2330614840" sldId="297"/>
            <ac:picMk id="15" creationId="{52C732A2-DA34-BF90-EFAD-3098E3C7C0AA}"/>
          </ac:picMkLst>
        </pc:picChg>
        <pc:picChg chg="mod">
          <ac:chgData name="Cynthia Sabbagh" userId="S::csabbagh@microsoft.com::d47588d2-5b8d-4315-bd93-ca0491bb3fc8" providerId="AD" clId="Web-{1487447F-BD5F-476B-92E5-B45BD515B75C}" dt="2024-04-04T17:21:38.340" v="441" actId="1076"/>
          <ac:picMkLst>
            <pc:docMk/>
            <pc:sldMk cId="2330614840" sldId="297"/>
            <ac:picMk id="17" creationId="{4CE028EF-096D-E718-58AE-7DC9C502200F}"/>
          </ac:picMkLst>
        </pc:picChg>
      </pc:sldChg>
      <pc:sldChg chg="addSp delSp modSp new ord">
        <pc:chgData name="Cynthia Sabbagh" userId="S::csabbagh@microsoft.com::d47588d2-5b8d-4315-bd93-ca0491bb3fc8" providerId="AD" clId="Web-{1487447F-BD5F-476B-92E5-B45BD515B75C}" dt="2024-04-04T18:59:13.043" v="1505" actId="1076"/>
        <pc:sldMkLst>
          <pc:docMk/>
          <pc:sldMk cId="2440379681" sldId="298"/>
        </pc:sldMkLst>
        <pc:spChg chg="mod">
          <ac:chgData name="Cynthia Sabbagh" userId="S::csabbagh@microsoft.com::d47588d2-5b8d-4315-bd93-ca0491bb3fc8" providerId="AD" clId="Web-{1487447F-BD5F-476B-92E5-B45BD515B75C}" dt="2024-04-04T18:53:33.812" v="1499" actId="20577"/>
          <ac:spMkLst>
            <pc:docMk/>
            <pc:sldMk cId="2440379681" sldId="298"/>
            <ac:spMk id="2" creationId="{E159E6C1-C396-5B2A-7AC5-4FC1EE669445}"/>
          </ac:spMkLst>
        </pc:spChg>
        <pc:spChg chg="del">
          <ac:chgData name="Cynthia Sabbagh" userId="S::csabbagh@microsoft.com::d47588d2-5b8d-4315-bd93-ca0491bb3fc8" providerId="AD" clId="Web-{1487447F-BD5F-476B-92E5-B45BD515B75C}" dt="2024-04-04T17:56:47.468" v="633"/>
          <ac:spMkLst>
            <pc:docMk/>
            <pc:sldMk cId="2440379681" sldId="298"/>
            <ac:spMk id="3" creationId="{A4E3DDDA-2DFD-6F7C-655E-47D76D438AD2}"/>
          </ac:spMkLst>
        </pc:spChg>
        <pc:spChg chg="mod">
          <ac:chgData name="Cynthia Sabbagh" userId="S::csabbagh@microsoft.com::d47588d2-5b8d-4315-bd93-ca0491bb3fc8" providerId="AD" clId="Web-{1487447F-BD5F-476B-92E5-B45BD515B75C}" dt="2024-04-04T18:50:13.227" v="1493" actId="20577"/>
          <ac:spMkLst>
            <pc:docMk/>
            <pc:sldMk cId="2440379681" sldId="298"/>
            <ac:spMk id="4" creationId="{B7B47600-D720-2BCB-DA2B-217CA2490A96}"/>
          </ac:spMkLst>
        </pc:spChg>
        <pc:spChg chg="del">
          <ac:chgData name="Cynthia Sabbagh" userId="S::csabbagh@microsoft.com::d47588d2-5b8d-4315-bd93-ca0491bb3fc8" providerId="AD" clId="Web-{1487447F-BD5F-476B-92E5-B45BD515B75C}" dt="2024-04-04T17:56:49.124" v="634"/>
          <ac:spMkLst>
            <pc:docMk/>
            <pc:sldMk cId="2440379681" sldId="298"/>
            <ac:spMk id="5" creationId="{7799E970-88EB-3FAE-A655-1D9C7A6A2072}"/>
          </ac:spMkLst>
        </pc:spChg>
        <pc:spChg chg="del">
          <ac:chgData name="Cynthia Sabbagh" userId="S::csabbagh@microsoft.com::d47588d2-5b8d-4315-bd93-ca0491bb3fc8" providerId="AD" clId="Web-{1487447F-BD5F-476B-92E5-B45BD515B75C}" dt="2024-04-04T17:56:53.687" v="635"/>
          <ac:spMkLst>
            <pc:docMk/>
            <pc:sldMk cId="2440379681" sldId="298"/>
            <ac:spMk id="6" creationId="{620EC4BC-CB60-A592-2187-A86B40DD5043}"/>
          </ac:spMkLst>
        </pc:spChg>
        <pc:spChg chg="del">
          <ac:chgData name="Cynthia Sabbagh" userId="S::csabbagh@microsoft.com::d47588d2-5b8d-4315-bd93-ca0491bb3fc8" providerId="AD" clId="Web-{1487447F-BD5F-476B-92E5-B45BD515B75C}" dt="2024-04-04T17:57:04.187" v="638"/>
          <ac:spMkLst>
            <pc:docMk/>
            <pc:sldMk cId="2440379681" sldId="298"/>
            <ac:spMk id="7" creationId="{A6050C53-00DE-50A4-57EC-3447C3D5366D}"/>
          </ac:spMkLst>
        </pc:spChg>
        <pc:spChg chg="del mod">
          <ac:chgData name="Cynthia Sabbagh" userId="S::csabbagh@microsoft.com::d47588d2-5b8d-4315-bd93-ca0491bb3fc8" providerId="AD" clId="Web-{1487447F-BD5F-476B-92E5-B45BD515B75C}" dt="2024-04-04T18:07:17.159" v="803"/>
          <ac:spMkLst>
            <pc:docMk/>
            <pc:sldMk cId="2440379681" sldId="298"/>
            <ac:spMk id="8" creationId="{9F35556F-7BF6-B2AC-9604-39B67356ED8C}"/>
          </ac:spMkLst>
        </pc:spChg>
        <pc:spChg chg="del">
          <ac:chgData name="Cynthia Sabbagh" userId="S::csabbagh@microsoft.com::d47588d2-5b8d-4315-bd93-ca0491bb3fc8" providerId="AD" clId="Web-{1487447F-BD5F-476B-92E5-B45BD515B75C}" dt="2024-04-04T17:56:55.296" v="636"/>
          <ac:spMkLst>
            <pc:docMk/>
            <pc:sldMk cId="2440379681" sldId="298"/>
            <ac:spMk id="9" creationId="{11AD4F80-4552-E7CE-ED19-44A4BDAA6249}"/>
          </ac:spMkLst>
        </pc:spChg>
        <pc:spChg chg="del">
          <ac:chgData name="Cynthia Sabbagh" userId="S::csabbagh@microsoft.com::d47588d2-5b8d-4315-bd93-ca0491bb3fc8" providerId="AD" clId="Web-{1487447F-BD5F-476B-92E5-B45BD515B75C}" dt="2024-04-04T17:57:02.296" v="637"/>
          <ac:spMkLst>
            <pc:docMk/>
            <pc:sldMk cId="2440379681" sldId="298"/>
            <ac:spMk id="10" creationId="{059829E7-9B85-2216-EFE0-04FB0AB6DA7B}"/>
          </ac:spMkLst>
        </pc:spChg>
        <pc:spChg chg="add mod">
          <ac:chgData name="Cynthia Sabbagh" userId="S::csabbagh@microsoft.com::d47588d2-5b8d-4315-bd93-ca0491bb3fc8" providerId="AD" clId="Web-{1487447F-BD5F-476B-92E5-B45BD515B75C}" dt="2024-04-04T18:50:36.853" v="1496" actId="20577"/>
          <ac:spMkLst>
            <pc:docMk/>
            <pc:sldMk cId="2440379681" sldId="298"/>
            <ac:spMk id="15" creationId="{18561E79-F3C2-5E2C-A5FE-326DFF839409}"/>
          </ac:spMkLst>
        </pc:spChg>
        <pc:spChg chg="add del">
          <ac:chgData name="Cynthia Sabbagh" userId="S::csabbagh@microsoft.com::d47588d2-5b8d-4315-bd93-ca0491bb3fc8" providerId="AD" clId="Web-{1487447F-BD5F-476B-92E5-B45BD515B75C}" dt="2024-04-04T18:07:21.206" v="805"/>
          <ac:spMkLst>
            <pc:docMk/>
            <pc:sldMk cId="2440379681" sldId="298"/>
            <ac:spMk id="17" creationId="{5CEBEAFB-C8BE-7B62-89D0-1B45204403EE}"/>
          </ac:spMkLst>
        </pc:spChg>
        <pc:picChg chg="add mod">
          <ac:chgData name="Cynthia Sabbagh" userId="S::csabbagh@microsoft.com::d47588d2-5b8d-4315-bd93-ca0491bb3fc8" providerId="AD" clId="Web-{1487447F-BD5F-476B-92E5-B45BD515B75C}" dt="2024-04-04T18:57:29.321" v="1501" actId="1076"/>
          <ac:picMkLst>
            <pc:docMk/>
            <pc:sldMk cId="2440379681" sldId="298"/>
            <ac:picMk id="3" creationId="{3E46D83A-9D34-06F6-16C1-8E7FAD67B831}"/>
          </ac:picMkLst>
        </pc:picChg>
        <pc:picChg chg="add mod">
          <ac:chgData name="Cynthia Sabbagh" userId="S::csabbagh@microsoft.com::d47588d2-5b8d-4315-bd93-ca0491bb3fc8" providerId="AD" clId="Web-{1487447F-BD5F-476B-92E5-B45BD515B75C}" dt="2024-04-04T18:59:13.043" v="1505" actId="1076"/>
          <ac:picMkLst>
            <pc:docMk/>
            <pc:sldMk cId="2440379681" sldId="298"/>
            <ac:picMk id="5" creationId="{7135E79D-61AB-1BA4-479C-B9ABE41EFE3D}"/>
          </ac:picMkLst>
        </pc:picChg>
      </pc:sldChg>
      <pc:sldChg chg="addSp delSp modSp new mod modClrScheme chgLayout">
        <pc:chgData name="Cynthia Sabbagh" userId="S::csabbagh@microsoft.com::d47588d2-5b8d-4315-bd93-ca0491bb3fc8" providerId="AD" clId="Web-{1487447F-BD5F-476B-92E5-B45BD515B75C}" dt="2024-04-04T19:33:19.709" v="1611" actId="20577"/>
        <pc:sldMkLst>
          <pc:docMk/>
          <pc:sldMk cId="1122653065" sldId="299"/>
        </pc:sldMkLst>
        <pc:spChg chg="add del">
          <ac:chgData name="Cynthia Sabbagh" userId="S::csabbagh@microsoft.com::d47588d2-5b8d-4315-bd93-ca0491bb3fc8" providerId="AD" clId="Web-{1487447F-BD5F-476B-92E5-B45BD515B75C}" dt="2024-04-04T19:31:20.236" v="1585"/>
          <ac:spMkLst>
            <pc:docMk/>
            <pc:sldMk cId="1122653065" sldId="299"/>
            <ac:spMk id="2" creationId="{2C6254E2-FEE6-05A8-0B0B-AEE94F56192C}"/>
          </ac:spMkLst>
        </pc:spChg>
        <pc:spChg chg="add del">
          <ac:chgData name="Cynthia Sabbagh" userId="S::csabbagh@microsoft.com::d47588d2-5b8d-4315-bd93-ca0491bb3fc8" providerId="AD" clId="Web-{1487447F-BD5F-476B-92E5-B45BD515B75C}" dt="2024-04-04T19:31:20.236" v="1585"/>
          <ac:spMkLst>
            <pc:docMk/>
            <pc:sldMk cId="1122653065" sldId="299"/>
            <ac:spMk id="3" creationId="{EDE21C3A-F101-9481-0230-484538348913}"/>
          </ac:spMkLst>
        </pc:spChg>
        <pc:spChg chg="add del">
          <ac:chgData name="Cynthia Sabbagh" userId="S::csabbagh@microsoft.com::d47588d2-5b8d-4315-bd93-ca0491bb3fc8" providerId="AD" clId="Web-{1487447F-BD5F-476B-92E5-B45BD515B75C}" dt="2024-04-04T19:31:20.236" v="1585"/>
          <ac:spMkLst>
            <pc:docMk/>
            <pc:sldMk cId="1122653065" sldId="299"/>
            <ac:spMk id="4" creationId="{DAA1E555-C4BA-CF25-11CB-31018E0D2F90}"/>
          </ac:spMkLst>
        </pc:spChg>
        <pc:spChg chg="add del">
          <ac:chgData name="Cynthia Sabbagh" userId="S::csabbagh@microsoft.com::d47588d2-5b8d-4315-bd93-ca0491bb3fc8" providerId="AD" clId="Web-{1487447F-BD5F-476B-92E5-B45BD515B75C}" dt="2024-04-04T19:31:20.236" v="1585"/>
          <ac:spMkLst>
            <pc:docMk/>
            <pc:sldMk cId="1122653065" sldId="299"/>
            <ac:spMk id="5" creationId="{5A06817C-53A4-1914-34A6-0DA58BFB5B96}"/>
          </ac:spMkLst>
        </pc:spChg>
        <pc:spChg chg="add del">
          <ac:chgData name="Cynthia Sabbagh" userId="S::csabbagh@microsoft.com::d47588d2-5b8d-4315-bd93-ca0491bb3fc8" providerId="AD" clId="Web-{1487447F-BD5F-476B-92E5-B45BD515B75C}" dt="2024-04-04T19:31:20.236" v="1585"/>
          <ac:spMkLst>
            <pc:docMk/>
            <pc:sldMk cId="1122653065" sldId="299"/>
            <ac:spMk id="6" creationId="{A8CD570C-2BC5-4638-E900-311DF3CF64EE}"/>
          </ac:spMkLst>
        </pc:spChg>
        <pc:spChg chg="add del">
          <ac:chgData name="Cynthia Sabbagh" userId="S::csabbagh@microsoft.com::d47588d2-5b8d-4315-bd93-ca0491bb3fc8" providerId="AD" clId="Web-{1487447F-BD5F-476B-92E5-B45BD515B75C}" dt="2024-04-04T19:31:20.236" v="1585"/>
          <ac:spMkLst>
            <pc:docMk/>
            <pc:sldMk cId="1122653065" sldId="299"/>
            <ac:spMk id="7" creationId="{25F2D80D-991E-E048-A35F-45404939289D}"/>
          </ac:spMkLst>
        </pc:spChg>
        <pc:spChg chg="add del">
          <ac:chgData name="Cynthia Sabbagh" userId="S::csabbagh@microsoft.com::d47588d2-5b8d-4315-bd93-ca0491bb3fc8" providerId="AD" clId="Web-{1487447F-BD5F-476B-92E5-B45BD515B75C}" dt="2024-04-04T19:31:20.236" v="1585"/>
          <ac:spMkLst>
            <pc:docMk/>
            <pc:sldMk cId="1122653065" sldId="299"/>
            <ac:spMk id="8" creationId="{F42BD9C0-94EB-C248-AC65-7102AD5B1EEA}"/>
          </ac:spMkLst>
        </pc:spChg>
        <pc:spChg chg="add del">
          <ac:chgData name="Cynthia Sabbagh" userId="S::csabbagh@microsoft.com::d47588d2-5b8d-4315-bd93-ca0491bb3fc8" providerId="AD" clId="Web-{1487447F-BD5F-476B-92E5-B45BD515B75C}" dt="2024-04-04T19:31:20.236" v="1585"/>
          <ac:spMkLst>
            <pc:docMk/>
            <pc:sldMk cId="1122653065" sldId="299"/>
            <ac:spMk id="9" creationId="{B575C72E-459B-D293-10CC-330167D8CE5A}"/>
          </ac:spMkLst>
        </pc:spChg>
        <pc:spChg chg="add del">
          <ac:chgData name="Cynthia Sabbagh" userId="S::csabbagh@microsoft.com::d47588d2-5b8d-4315-bd93-ca0491bb3fc8" providerId="AD" clId="Web-{1487447F-BD5F-476B-92E5-B45BD515B75C}" dt="2024-04-04T19:31:20.236" v="1585"/>
          <ac:spMkLst>
            <pc:docMk/>
            <pc:sldMk cId="1122653065" sldId="299"/>
            <ac:spMk id="10" creationId="{3562583C-795A-5595-0BF2-6793A11D3F93}"/>
          </ac:spMkLst>
        </pc:spChg>
        <pc:spChg chg="mod modVis">
          <ac:chgData name="Cynthia Sabbagh" userId="S::csabbagh@microsoft.com::d47588d2-5b8d-4315-bd93-ca0491bb3fc8" providerId="AD" clId="Web-{1487447F-BD5F-476B-92E5-B45BD515B75C}" dt="2024-04-04T19:31:20.236" v="1585"/>
          <ac:spMkLst>
            <pc:docMk/>
            <pc:sldMk cId="1122653065" sldId="299"/>
            <ac:spMk id="11" creationId="{273D4E32-E19C-DFD9-B259-1586CEF341CC}"/>
          </ac:spMkLst>
        </pc:spChg>
        <pc:spChg chg="mod">
          <ac:chgData name="Cynthia Sabbagh" userId="S::csabbagh@microsoft.com::d47588d2-5b8d-4315-bd93-ca0491bb3fc8" providerId="AD" clId="Web-{1487447F-BD5F-476B-92E5-B45BD515B75C}" dt="2024-04-04T19:31:20.236" v="1585"/>
          <ac:spMkLst>
            <pc:docMk/>
            <pc:sldMk cId="1122653065" sldId="299"/>
            <ac:spMk id="12" creationId="{0743184D-01A9-B030-8530-2DA1519C8DE9}"/>
          </ac:spMkLst>
        </pc:spChg>
        <pc:spChg chg="mod modVis">
          <ac:chgData name="Cynthia Sabbagh" userId="S::csabbagh@microsoft.com::d47588d2-5b8d-4315-bd93-ca0491bb3fc8" providerId="AD" clId="Web-{1487447F-BD5F-476B-92E5-B45BD515B75C}" dt="2024-04-04T19:31:20.236" v="1585"/>
          <ac:spMkLst>
            <pc:docMk/>
            <pc:sldMk cId="1122653065" sldId="299"/>
            <ac:spMk id="13" creationId="{EA4C0D9B-7784-C024-1903-40FE69FB7A9E}"/>
          </ac:spMkLst>
        </pc:spChg>
        <pc:spChg chg="add del mod">
          <ac:chgData name="Cynthia Sabbagh" userId="S::csabbagh@microsoft.com::d47588d2-5b8d-4315-bd93-ca0491bb3fc8" providerId="AD" clId="Web-{1487447F-BD5F-476B-92E5-B45BD515B75C}" dt="2024-04-04T19:31:15.861" v="1582"/>
          <ac:spMkLst>
            <pc:docMk/>
            <pc:sldMk cId="1122653065" sldId="299"/>
            <ac:spMk id="16" creationId="{15BCAE77-3543-011D-0C8D-4C8ACCF8483A}"/>
          </ac:spMkLst>
        </pc:spChg>
        <pc:spChg chg="add mod">
          <ac:chgData name="Cynthia Sabbagh" userId="S::csabbagh@microsoft.com::d47588d2-5b8d-4315-bd93-ca0491bb3fc8" providerId="AD" clId="Web-{1487447F-BD5F-476B-92E5-B45BD515B75C}" dt="2024-04-04T19:33:19.709" v="1611" actId="20577"/>
          <ac:spMkLst>
            <pc:docMk/>
            <pc:sldMk cId="1122653065" sldId="299"/>
            <ac:spMk id="17" creationId="{15BCAE77-3543-011D-0C8D-4C8ACCF8483A}"/>
          </ac:spMkLst>
        </pc:spChg>
        <pc:spChg chg="add del mod">
          <ac:chgData name="Cynthia Sabbagh" userId="S::csabbagh@microsoft.com::d47588d2-5b8d-4315-bd93-ca0491bb3fc8" providerId="AD" clId="Web-{1487447F-BD5F-476B-92E5-B45BD515B75C}" dt="2024-04-04T19:31:10.205" v="1578"/>
          <ac:spMkLst>
            <pc:docMk/>
            <pc:sldMk cId="1122653065" sldId="299"/>
            <ac:spMk id="19" creationId="{15BCAE77-3543-011D-0C8D-4C8ACCF8483A}"/>
          </ac:spMkLst>
        </pc:spChg>
        <pc:picChg chg="add mod ord">
          <ac:chgData name="Cynthia Sabbagh" userId="S::csabbagh@microsoft.com::d47588d2-5b8d-4315-bd93-ca0491bb3fc8" providerId="AD" clId="Web-{1487447F-BD5F-476B-92E5-B45BD515B75C}" dt="2024-04-04T19:32:18.238" v="1600" actId="1076"/>
          <ac:picMkLst>
            <pc:docMk/>
            <pc:sldMk cId="1122653065" sldId="299"/>
            <ac:picMk id="14" creationId="{821CC68E-266D-B5E3-710D-BC4D05ED2853}"/>
          </ac:picMkLst>
        </pc:picChg>
      </pc:sldChg>
    </pc:docChg>
  </pc:docChgLst>
  <pc:docChgLst>
    <pc:chgData name="Abbas Syed" userId="S::abbassyed@microsoft.com::73802040-48e5-4847-9132-786c13d31477" providerId="AD" clId="Web-{080CB94A-ADD4-DD6B-1303-FE35D330B866}"/>
    <pc:docChg chg="addSld delSld modSld sldOrd">
      <pc:chgData name="Abbas Syed" userId="S::abbassyed@microsoft.com::73802040-48e5-4847-9132-786c13d31477" providerId="AD" clId="Web-{080CB94A-ADD4-DD6B-1303-FE35D330B866}" dt="2024-04-03T17:42:50.609" v="1229" actId="20577"/>
      <pc:docMkLst>
        <pc:docMk/>
      </pc:docMkLst>
      <pc:sldChg chg="del mod modShow">
        <pc:chgData name="Abbas Syed" userId="S::abbassyed@microsoft.com::73802040-48e5-4847-9132-786c13d31477" providerId="AD" clId="Web-{080CB94A-ADD4-DD6B-1303-FE35D330B866}" dt="2024-04-03T17:40:57.992" v="1215"/>
        <pc:sldMkLst>
          <pc:docMk/>
          <pc:sldMk cId="707789176" sldId="258"/>
        </pc:sldMkLst>
      </pc:sldChg>
      <pc:sldChg chg="del mod modShow">
        <pc:chgData name="Abbas Syed" userId="S::abbassyed@microsoft.com::73802040-48e5-4847-9132-786c13d31477" providerId="AD" clId="Web-{080CB94A-ADD4-DD6B-1303-FE35D330B866}" dt="2024-04-03T17:41:10.946" v="1224"/>
        <pc:sldMkLst>
          <pc:docMk/>
          <pc:sldMk cId="566997565" sldId="260"/>
        </pc:sldMkLst>
      </pc:sldChg>
      <pc:sldChg chg="addSp delSp modSp del modNotes">
        <pc:chgData name="Abbas Syed" userId="S::abbassyed@microsoft.com::73802040-48e5-4847-9132-786c13d31477" providerId="AD" clId="Web-{080CB94A-ADD4-DD6B-1303-FE35D330B866}" dt="2024-04-03T17:25:37.809" v="585"/>
        <pc:sldMkLst>
          <pc:docMk/>
          <pc:sldMk cId="1738561688" sldId="261"/>
        </pc:sldMkLst>
        <pc:spChg chg="mod">
          <ac:chgData name="Abbas Syed" userId="S::abbassyed@microsoft.com::73802040-48e5-4847-9132-786c13d31477" providerId="AD" clId="Web-{080CB94A-ADD4-DD6B-1303-FE35D330B866}" dt="2024-04-03T16:50:15.723" v="5" actId="20577"/>
          <ac:spMkLst>
            <pc:docMk/>
            <pc:sldMk cId="1738561688" sldId="261"/>
            <ac:spMk id="3" creationId="{7D779DE4-CAEA-4617-897E-FEC9A2AC2D6A}"/>
          </ac:spMkLst>
        </pc:spChg>
        <pc:spChg chg="del mod">
          <ac:chgData name="Abbas Syed" userId="S::abbassyed@microsoft.com::73802040-48e5-4847-9132-786c13d31477" providerId="AD" clId="Web-{080CB94A-ADD4-DD6B-1303-FE35D330B866}" dt="2024-04-03T16:50:41.646" v="11"/>
          <ac:spMkLst>
            <pc:docMk/>
            <pc:sldMk cId="1738561688" sldId="261"/>
            <ac:spMk id="4" creationId="{F5FF1291-56EB-4A7B-A198-1D91F9ECC5D3}"/>
          </ac:spMkLst>
        </pc:spChg>
        <pc:spChg chg="mod">
          <ac:chgData name="Abbas Syed" userId="S::abbassyed@microsoft.com::73802040-48e5-4847-9132-786c13d31477" providerId="AD" clId="Web-{080CB94A-ADD4-DD6B-1303-FE35D330B866}" dt="2024-04-03T17:09:57.297" v="186" actId="1076"/>
          <ac:spMkLst>
            <pc:docMk/>
            <pc:sldMk cId="1738561688" sldId="261"/>
            <ac:spMk id="5" creationId="{6184E21C-7534-4FB5-9709-F7D1A11034F3}"/>
          </ac:spMkLst>
        </pc:spChg>
        <pc:spChg chg="del">
          <ac:chgData name="Abbas Syed" userId="S::abbassyed@microsoft.com::73802040-48e5-4847-9132-786c13d31477" providerId="AD" clId="Web-{080CB94A-ADD4-DD6B-1303-FE35D330B866}" dt="2024-04-03T16:51:11.133" v="15"/>
          <ac:spMkLst>
            <pc:docMk/>
            <pc:sldMk cId="1738561688" sldId="261"/>
            <ac:spMk id="6" creationId="{5C594564-4FC6-401A-8586-44735EE819EC}"/>
          </ac:spMkLst>
        </pc:spChg>
        <pc:spChg chg="mod">
          <ac:chgData name="Abbas Syed" userId="S::abbassyed@microsoft.com::73802040-48e5-4847-9132-786c13d31477" providerId="AD" clId="Web-{080CB94A-ADD4-DD6B-1303-FE35D330B866}" dt="2024-04-03T17:09:50.453" v="184" actId="20577"/>
          <ac:spMkLst>
            <pc:docMk/>
            <pc:sldMk cId="1738561688" sldId="261"/>
            <ac:spMk id="7" creationId="{D7EB25CA-DA83-483D-AF83-0001BDF2DE2B}"/>
          </ac:spMkLst>
        </pc:spChg>
        <pc:spChg chg="del">
          <ac:chgData name="Abbas Syed" userId="S::abbassyed@microsoft.com::73802040-48e5-4847-9132-786c13d31477" providerId="AD" clId="Web-{080CB94A-ADD4-DD6B-1303-FE35D330B866}" dt="2024-04-03T16:50:43.146" v="12"/>
          <ac:spMkLst>
            <pc:docMk/>
            <pc:sldMk cId="1738561688" sldId="261"/>
            <ac:spMk id="8" creationId="{B46CE8C6-E12D-4A0D-8553-7FFA31941D56}"/>
          </ac:spMkLst>
        </pc:spChg>
        <pc:spChg chg="del">
          <ac:chgData name="Abbas Syed" userId="S::abbassyed@microsoft.com::73802040-48e5-4847-9132-786c13d31477" providerId="AD" clId="Web-{080CB94A-ADD4-DD6B-1303-FE35D330B866}" dt="2024-04-03T16:51:12.961" v="16"/>
          <ac:spMkLst>
            <pc:docMk/>
            <pc:sldMk cId="1738561688" sldId="261"/>
            <ac:spMk id="10" creationId="{02D305EF-9A88-496B-BFC1-D589A01EE381}"/>
          </ac:spMkLst>
        </pc:spChg>
        <pc:spChg chg="add del mod">
          <ac:chgData name="Abbas Syed" userId="S::abbassyed@microsoft.com::73802040-48e5-4847-9132-786c13d31477" providerId="AD" clId="Web-{080CB94A-ADD4-DD6B-1303-FE35D330B866}" dt="2024-04-03T16:50:57.038" v="13"/>
          <ac:spMkLst>
            <pc:docMk/>
            <pc:sldMk cId="1738561688" sldId="261"/>
            <ac:spMk id="15" creationId="{E0168DBE-9588-176A-673B-6DB7090BA2C1}"/>
          </ac:spMkLst>
        </pc:spChg>
        <pc:spChg chg="add del mod">
          <ac:chgData name="Abbas Syed" userId="S::abbassyed@microsoft.com::73802040-48e5-4847-9132-786c13d31477" providerId="AD" clId="Web-{080CB94A-ADD4-DD6B-1303-FE35D330B866}" dt="2024-04-03T16:51:05.460" v="14"/>
          <ac:spMkLst>
            <pc:docMk/>
            <pc:sldMk cId="1738561688" sldId="261"/>
            <ac:spMk id="17" creationId="{B17CFC0E-4392-7F1C-7788-261A9A80CA8D}"/>
          </ac:spMkLst>
        </pc:spChg>
        <pc:spChg chg="add del mod">
          <ac:chgData name="Abbas Syed" userId="S::abbassyed@microsoft.com::73802040-48e5-4847-9132-786c13d31477" providerId="AD" clId="Web-{080CB94A-ADD4-DD6B-1303-FE35D330B866}" dt="2024-04-03T16:51:14.961" v="17"/>
          <ac:spMkLst>
            <pc:docMk/>
            <pc:sldMk cId="1738561688" sldId="261"/>
            <ac:spMk id="19" creationId="{024AC0FC-0B78-EA3C-B75B-84302D172F60}"/>
          </ac:spMkLst>
        </pc:spChg>
        <pc:spChg chg="add del mod">
          <ac:chgData name="Abbas Syed" userId="S::abbassyed@microsoft.com::73802040-48e5-4847-9132-786c13d31477" providerId="AD" clId="Web-{080CB94A-ADD4-DD6B-1303-FE35D330B866}" dt="2024-04-03T16:51:16.992" v="18"/>
          <ac:spMkLst>
            <pc:docMk/>
            <pc:sldMk cId="1738561688" sldId="261"/>
            <ac:spMk id="21" creationId="{A495568B-7111-3DB9-1456-2FDF69BAD257}"/>
          </ac:spMkLst>
        </pc:spChg>
      </pc:sldChg>
      <pc:sldChg chg="modSp">
        <pc:chgData name="Abbas Syed" userId="S::abbassyed@microsoft.com::73802040-48e5-4847-9132-786c13d31477" providerId="AD" clId="Web-{080CB94A-ADD4-DD6B-1303-FE35D330B866}" dt="2024-04-03T17:36:44.539" v="1143" actId="20577"/>
        <pc:sldMkLst>
          <pc:docMk/>
          <pc:sldMk cId="1593920805" sldId="262"/>
        </pc:sldMkLst>
        <pc:spChg chg="mod">
          <ac:chgData name="Abbas Syed" userId="S::abbassyed@microsoft.com::73802040-48e5-4847-9132-786c13d31477" providerId="AD" clId="Web-{080CB94A-ADD4-DD6B-1303-FE35D330B866}" dt="2024-04-03T17:36:13.318" v="1065" actId="20577"/>
          <ac:spMkLst>
            <pc:docMk/>
            <pc:sldMk cId="1593920805" sldId="262"/>
            <ac:spMk id="2" creationId="{75031FE9-9059-4FE8-B4AC-9771F23A1B89}"/>
          </ac:spMkLst>
        </pc:spChg>
        <pc:spChg chg="mod">
          <ac:chgData name="Abbas Syed" userId="S::abbassyed@microsoft.com::73802040-48e5-4847-9132-786c13d31477" providerId="AD" clId="Web-{080CB94A-ADD4-DD6B-1303-FE35D330B866}" dt="2024-04-03T17:27:25.347" v="612" actId="20577"/>
          <ac:spMkLst>
            <pc:docMk/>
            <pc:sldMk cId="1593920805" sldId="262"/>
            <ac:spMk id="3" creationId="{D4A2EB3F-4D60-451F-8F45-7D6654D2FCD9}"/>
          </ac:spMkLst>
        </pc:spChg>
        <pc:spChg chg="mod">
          <ac:chgData name="Abbas Syed" userId="S::abbassyed@microsoft.com::73802040-48e5-4847-9132-786c13d31477" providerId="AD" clId="Web-{080CB94A-ADD4-DD6B-1303-FE35D330B866}" dt="2024-04-03T17:28:04.850" v="700" actId="20577"/>
          <ac:spMkLst>
            <pc:docMk/>
            <pc:sldMk cId="1593920805" sldId="262"/>
            <ac:spMk id="4" creationId="{AC1C80FB-53F9-42EE-B1E6-D0F998EC5DFA}"/>
          </ac:spMkLst>
        </pc:spChg>
        <pc:spChg chg="mod">
          <ac:chgData name="Abbas Syed" userId="S::abbassyed@microsoft.com::73802040-48e5-4847-9132-786c13d31477" providerId="AD" clId="Web-{080CB94A-ADD4-DD6B-1303-FE35D330B866}" dt="2024-04-03T17:28:09.475" v="702" actId="20577"/>
          <ac:spMkLst>
            <pc:docMk/>
            <pc:sldMk cId="1593920805" sldId="262"/>
            <ac:spMk id="5" creationId="{E81BA2B5-6A90-4204-ABDD-7183FBB03A02}"/>
          </ac:spMkLst>
        </pc:spChg>
        <pc:spChg chg="mod">
          <ac:chgData name="Abbas Syed" userId="S::abbassyed@microsoft.com::73802040-48e5-4847-9132-786c13d31477" providerId="AD" clId="Web-{080CB94A-ADD4-DD6B-1303-FE35D330B866}" dt="2024-04-03T17:30:33.328" v="859" actId="20577"/>
          <ac:spMkLst>
            <pc:docMk/>
            <pc:sldMk cId="1593920805" sldId="262"/>
            <ac:spMk id="6" creationId="{7E7D4C34-22A0-4D54-A07D-E1E9A11463E5}"/>
          </ac:spMkLst>
        </pc:spChg>
        <pc:spChg chg="mod">
          <ac:chgData name="Abbas Syed" userId="S::abbassyed@microsoft.com::73802040-48e5-4847-9132-786c13d31477" providerId="AD" clId="Web-{080CB94A-ADD4-DD6B-1303-FE35D330B866}" dt="2024-04-03T17:36:23.084" v="1080" actId="20577"/>
          <ac:spMkLst>
            <pc:docMk/>
            <pc:sldMk cId="1593920805" sldId="262"/>
            <ac:spMk id="7" creationId="{301D392D-FB66-47A0-B628-5ADE822A2CFF}"/>
          </ac:spMkLst>
        </pc:spChg>
        <pc:spChg chg="mod">
          <ac:chgData name="Abbas Syed" userId="S::abbassyed@microsoft.com::73802040-48e5-4847-9132-786c13d31477" providerId="AD" clId="Web-{080CB94A-ADD4-DD6B-1303-FE35D330B866}" dt="2024-04-03T17:36:44.539" v="1143" actId="20577"/>
          <ac:spMkLst>
            <pc:docMk/>
            <pc:sldMk cId="1593920805" sldId="262"/>
            <ac:spMk id="8" creationId="{51C26CE0-2506-4B44-A26F-C12BFA5B18B5}"/>
          </ac:spMkLst>
        </pc:spChg>
      </pc:sldChg>
      <pc:sldChg chg="mod modShow">
        <pc:chgData name="Abbas Syed" userId="S::abbassyed@microsoft.com::73802040-48e5-4847-9132-786c13d31477" providerId="AD" clId="Web-{080CB94A-ADD4-DD6B-1303-FE35D330B866}" dt="2024-04-03T17:37:29.745" v="1144"/>
        <pc:sldMkLst>
          <pc:docMk/>
          <pc:sldMk cId="1346372204" sldId="264"/>
        </pc:sldMkLst>
      </pc:sldChg>
      <pc:sldChg chg="del mod modShow">
        <pc:chgData name="Abbas Syed" userId="S::abbassyed@microsoft.com::73802040-48e5-4847-9132-786c13d31477" providerId="AD" clId="Web-{080CB94A-ADD4-DD6B-1303-FE35D330B866}" dt="2024-04-03T17:41:00.477" v="1217"/>
        <pc:sldMkLst>
          <pc:docMk/>
          <pc:sldMk cId="2121178069" sldId="266"/>
        </pc:sldMkLst>
      </pc:sldChg>
      <pc:sldChg chg="del mod modShow">
        <pc:chgData name="Abbas Syed" userId="S::abbassyed@microsoft.com::73802040-48e5-4847-9132-786c13d31477" providerId="AD" clId="Web-{080CB94A-ADD4-DD6B-1303-FE35D330B866}" dt="2024-04-03T17:41:03.336" v="1219"/>
        <pc:sldMkLst>
          <pc:docMk/>
          <pc:sldMk cId="4151694508" sldId="268"/>
        </pc:sldMkLst>
      </pc:sldChg>
      <pc:sldChg chg="del mod modShow">
        <pc:chgData name="Abbas Syed" userId="S::abbassyed@microsoft.com::73802040-48e5-4847-9132-786c13d31477" providerId="AD" clId="Web-{080CB94A-ADD4-DD6B-1303-FE35D330B866}" dt="2024-04-03T17:41:06.258" v="1221"/>
        <pc:sldMkLst>
          <pc:docMk/>
          <pc:sldMk cId="1472106130" sldId="270"/>
        </pc:sldMkLst>
      </pc:sldChg>
      <pc:sldChg chg="del mod modShow">
        <pc:chgData name="Abbas Syed" userId="S::abbassyed@microsoft.com::73802040-48e5-4847-9132-786c13d31477" providerId="AD" clId="Web-{080CB94A-ADD4-DD6B-1303-FE35D330B866}" dt="2024-04-03T17:40:59.242" v="1216"/>
        <pc:sldMkLst>
          <pc:docMk/>
          <pc:sldMk cId="2069393026" sldId="278"/>
        </pc:sldMkLst>
      </pc:sldChg>
      <pc:sldChg chg="del mod modShow">
        <pc:chgData name="Abbas Syed" userId="S::abbassyed@microsoft.com::73802040-48e5-4847-9132-786c13d31477" providerId="AD" clId="Web-{080CB94A-ADD4-DD6B-1303-FE35D330B866}" dt="2024-04-03T17:41:04.680" v="1220"/>
        <pc:sldMkLst>
          <pc:docMk/>
          <pc:sldMk cId="1417396711" sldId="280"/>
        </pc:sldMkLst>
      </pc:sldChg>
      <pc:sldChg chg="del">
        <pc:chgData name="Abbas Syed" userId="S::abbassyed@microsoft.com::73802040-48e5-4847-9132-786c13d31477" providerId="AD" clId="Web-{080CB94A-ADD4-DD6B-1303-FE35D330B866}" dt="2024-04-03T17:40:42.460" v="1213"/>
        <pc:sldMkLst>
          <pc:docMk/>
          <pc:sldMk cId="3477453048" sldId="282"/>
        </pc:sldMkLst>
      </pc:sldChg>
      <pc:sldChg chg="addSp delSp modSp">
        <pc:chgData name="Abbas Syed" userId="S::abbassyed@microsoft.com::73802040-48e5-4847-9132-786c13d31477" providerId="AD" clId="Web-{080CB94A-ADD4-DD6B-1303-FE35D330B866}" dt="2024-04-03T17:39:15.033" v="1203" actId="20577"/>
        <pc:sldMkLst>
          <pc:docMk/>
          <pc:sldMk cId="1844941827" sldId="289"/>
        </pc:sldMkLst>
        <pc:spChg chg="mod">
          <ac:chgData name="Abbas Syed" userId="S::abbassyed@microsoft.com::73802040-48e5-4847-9132-786c13d31477" providerId="AD" clId="Web-{080CB94A-ADD4-DD6B-1303-FE35D330B866}" dt="2024-04-03T17:37:55.465" v="1157" actId="20577"/>
          <ac:spMkLst>
            <pc:docMk/>
            <pc:sldMk cId="1844941827" sldId="289"/>
            <ac:spMk id="3" creationId="{D4A2EB3F-4D60-451F-8F45-7D6654D2FCD9}"/>
          </ac:spMkLst>
        </pc:spChg>
        <pc:spChg chg="mod">
          <ac:chgData name="Abbas Syed" userId="S::abbassyed@microsoft.com::73802040-48e5-4847-9132-786c13d31477" providerId="AD" clId="Web-{080CB94A-ADD4-DD6B-1303-FE35D330B866}" dt="2024-04-03T17:38:50.250" v="1182" actId="20577"/>
          <ac:spMkLst>
            <pc:docMk/>
            <pc:sldMk cId="1844941827" sldId="289"/>
            <ac:spMk id="4" creationId="{AC1C80FB-53F9-42EE-B1E6-D0F998EC5DFA}"/>
          </ac:spMkLst>
        </pc:spChg>
        <pc:spChg chg="mod">
          <ac:chgData name="Abbas Syed" userId="S::abbassyed@microsoft.com::73802040-48e5-4847-9132-786c13d31477" providerId="AD" clId="Web-{080CB94A-ADD4-DD6B-1303-FE35D330B866}" dt="2024-04-03T17:38:08.778" v="1168" actId="20577"/>
          <ac:spMkLst>
            <pc:docMk/>
            <pc:sldMk cId="1844941827" sldId="289"/>
            <ac:spMk id="5" creationId="{E81BA2B5-6A90-4204-ABDD-7183FBB03A02}"/>
          </ac:spMkLst>
        </pc:spChg>
        <pc:spChg chg="mod">
          <ac:chgData name="Abbas Syed" userId="S::abbassyed@microsoft.com::73802040-48e5-4847-9132-786c13d31477" providerId="AD" clId="Web-{080CB94A-ADD4-DD6B-1303-FE35D330B866}" dt="2024-04-03T17:38:44.843" v="1177" actId="20577"/>
          <ac:spMkLst>
            <pc:docMk/>
            <pc:sldMk cId="1844941827" sldId="289"/>
            <ac:spMk id="6" creationId="{7E7D4C34-22A0-4D54-A07D-E1E9A11463E5}"/>
          </ac:spMkLst>
        </pc:spChg>
        <pc:spChg chg="mod">
          <ac:chgData name="Abbas Syed" userId="S::abbassyed@microsoft.com::73802040-48e5-4847-9132-786c13d31477" providerId="AD" clId="Web-{080CB94A-ADD4-DD6B-1303-FE35D330B866}" dt="2024-04-03T17:38:37.296" v="1173" actId="20577"/>
          <ac:spMkLst>
            <pc:docMk/>
            <pc:sldMk cId="1844941827" sldId="289"/>
            <ac:spMk id="7" creationId="{301D392D-FB66-47A0-B628-5ADE822A2CFF}"/>
          </ac:spMkLst>
        </pc:spChg>
        <pc:spChg chg="mod">
          <ac:chgData name="Abbas Syed" userId="S::abbassyed@microsoft.com::73802040-48e5-4847-9132-786c13d31477" providerId="AD" clId="Web-{080CB94A-ADD4-DD6B-1303-FE35D330B866}" dt="2024-04-03T17:38:53.578" v="1186" actId="20577"/>
          <ac:spMkLst>
            <pc:docMk/>
            <pc:sldMk cId="1844941827" sldId="289"/>
            <ac:spMk id="8" creationId="{51C26CE0-2506-4B44-A26F-C12BFA5B18B5}"/>
          </ac:spMkLst>
        </pc:spChg>
        <pc:spChg chg="del">
          <ac:chgData name="Abbas Syed" userId="S::abbassyed@microsoft.com::73802040-48e5-4847-9132-786c13d31477" providerId="AD" clId="Web-{080CB94A-ADD4-DD6B-1303-FE35D330B866}" dt="2024-04-03T17:38:57.016" v="1187"/>
          <ac:spMkLst>
            <pc:docMk/>
            <pc:sldMk cId="1844941827" sldId="289"/>
            <ac:spMk id="9" creationId="{868F40F8-BF35-45E9-B3DD-5436362D746E}"/>
          </ac:spMkLst>
        </pc:spChg>
        <pc:spChg chg="mod">
          <ac:chgData name="Abbas Syed" userId="S::abbassyed@microsoft.com::73802040-48e5-4847-9132-786c13d31477" providerId="AD" clId="Web-{080CB94A-ADD4-DD6B-1303-FE35D330B866}" dt="2024-04-03T17:39:15.033" v="1203" actId="20577"/>
          <ac:spMkLst>
            <pc:docMk/>
            <pc:sldMk cId="1844941827" sldId="289"/>
            <ac:spMk id="10" creationId="{7F39C97C-2DDC-4706-B96C-B02FAE53A426}"/>
          </ac:spMkLst>
        </pc:spChg>
        <pc:spChg chg="add mod">
          <ac:chgData name="Abbas Syed" userId="S::abbassyed@microsoft.com::73802040-48e5-4847-9132-786c13d31477" providerId="AD" clId="Web-{080CB94A-ADD4-DD6B-1303-FE35D330B866}" dt="2024-04-03T17:39:08.142" v="1196" actId="20577"/>
          <ac:spMkLst>
            <pc:docMk/>
            <pc:sldMk cId="1844941827" sldId="289"/>
            <ac:spMk id="12" creationId="{DFAFD95E-4D3A-364F-B763-840A76323DFA}"/>
          </ac:spMkLst>
        </pc:spChg>
      </pc:sldChg>
      <pc:sldChg chg="del">
        <pc:chgData name="Abbas Syed" userId="S::abbassyed@microsoft.com::73802040-48e5-4847-9132-786c13d31477" providerId="AD" clId="Web-{080CB94A-ADD4-DD6B-1303-FE35D330B866}" dt="2024-04-03T17:40:48.257" v="1214"/>
        <pc:sldMkLst>
          <pc:docMk/>
          <pc:sldMk cId="1177824853" sldId="290"/>
        </pc:sldMkLst>
      </pc:sldChg>
      <pc:sldChg chg="del mod modShow">
        <pc:chgData name="Abbas Syed" userId="S::abbassyed@microsoft.com::73802040-48e5-4847-9132-786c13d31477" providerId="AD" clId="Web-{080CB94A-ADD4-DD6B-1303-FE35D330B866}" dt="2024-04-03T17:41:01.758" v="1218"/>
        <pc:sldMkLst>
          <pc:docMk/>
          <pc:sldMk cId="404854312" sldId="292"/>
        </pc:sldMkLst>
      </pc:sldChg>
      <pc:sldChg chg="del mod modShow">
        <pc:chgData name="Abbas Syed" userId="S::abbassyed@microsoft.com::73802040-48e5-4847-9132-786c13d31477" providerId="AD" clId="Web-{080CB94A-ADD4-DD6B-1303-FE35D330B866}" dt="2024-04-03T17:41:07.680" v="1222"/>
        <pc:sldMkLst>
          <pc:docMk/>
          <pc:sldMk cId="473871986" sldId="293"/>
        </pc:sldMkLst>
      </pc:sldChg>
      <pc:sldChg chg="del mod modShow">
        <pc:chgData name="Abbas Syed" userId="S::abbassyed@microsoft.com::73802040-48e5-4847-9132-786c13d31477" providerId="AD" clId="Web-{080CB94A-ADD4-DD6B-1303-FE35D330B866}" dt="2024-04-03T17:41:09.477" v="1223"/>
        <pc:sldMkLst>
          <pc:docMk/>
          <pc:sldMk cId="3084972071" sldId="294"/>
        </pc:sldMkLst>
      </pc:sldChg>
      <pc:sldChg chg="addSp delSp modSp add replId modNotes">
        <pc:chgData name="Abbas Syed" userId="S::abbassyed@microsoft.com::73802040-48e5-4847-9132-786c13d31477" providerId="AD" clId="Web-{080CB94A-ADD4-DD6B-1303-FE35D330B866}" dt="2024-04-03T17:42:50.609" v="1229" actId="20577"/>
        <pc:sldMkLst>
          <pc:docMk/>
          <pc:sldMk cId="3505899164" sldId="295"/>
        </pc:sldMkLst>
        <pc:spChg chg="mod">
          <ac:chgData name="Abbas Syed" userId="S::abbassyed@microsoft.com::73802040-48e5-4847-9132-786c13d31477" providerId="AD" clId="Web-{080CB94A-ADD4-DD6B-1303-FE35D330B866}" dt="2024-04-03T17:14:13.063" v="271" actId="1076"/>
          <ac:spMkLst>
            <pc:docMk/>
            <pc:sldMk cId="3505899164" sldId="295"/>
            <ac:spMk id="3" creationId="{7D779DE4-CAEA-4617-897E-FEC9A2AC2D6A}"/>
          </ac:spMkLst>
        </pc:spChg>
        <pc:spChg chg="add del mod">
          <ac:chgData name="Abbas Syed" userId="S::abbassyed@microsoft.com::73802040-48e5-4847-9132-786c13d31477" providerId="AD" clId="Web-{080CB94A-ADD4-DD6B-1303-FE35D330B866}" dt="2024-04-03T17:11:39.506" v="217"/>
          <ac:spMkLst>
            <pc:docMk/>
            <pc:sldMk cId="3505899164" sldId="295"/>
            <ac:spMk id="4" creationId="{AAC5A3F3-E52B-134D-40C0-9A208562B24D}"/>
          </ac:spMkLst>
        </pc:spChg>
        <pc:spChg chg="mod">
          <ac:chgData name="Abbas Syed" userId="S::abbassyed@microsoft.com::73802040-48e5-4847-9132-786c13d31477" providerId="AD" clId="Web-{080CB94A-ADD4-DD6B-1303-FE35D330B866}" dt="2024-04-03T17:14:07.313" v="270" actId="1076"/>
          <ac:spMkLst>
            <pc:docMk/>
            <pc:sldMk cId="3505899164" sldId="295"/>
            <ac:spMk id="5" creationId="{6184E21C-7534-4FB5-9709-F7D1A11034F3}"/>
          </ac:spMkLst>
        </pc:spChg>
        <pc:spChg chg="add mod">
          <ac:chgData name="Abbas Syed" userId="S::abbassyed@microsoft.com::73802040-48e5-4847-9132-786c13d31477" providerId="AD" clId="Web-{080CB94A-ADD4-DD6B-1303-FE35D330B866}" dt="2024-04-03T17:23:18.238" v="569" actId="1076"/>
          <ac:spMkLst>
            <pc:docMk/>
            <pc:sldMk cId="3505899164" sldId="295"/>
            <ac:spMk id="6" creationId="{A407EEC6-188C-470C-DE1D-785AA5215F86}"/>
          </ac:spMkLst>
        </pc:spChg>
        <pc:spChg chg="mod">
          <ac:chgData name="Abbas Syed" userId="S::abbassyed@microsoft.com::73802040-48e5-4847-9132-786c13d31477" providerId="AD" clId="Web-{080CB94A-ADD4-DD6B-1303-FE35D330B866}" dt="2024-04-03T17:42:50.609" v="1229" actId="20577"/>
          <ac:spMkLst>
            <pc:docMk/>
            <pc:sldMk cId="3505899164" sldId="295"/>
            <ac:spMk id="7" creationId="{D7EB25CA-DA83-483D-AF83-0001BDF2DE2B}"/>
          </ac:spMkLst>
        </pc:spChg>
        <pc:spChg chg="add mod">
          <ac:chgData name="Abbas Syed" userId="S::abbassyed@microsoft.com::73802040-48e5-4847-9132-786c13d31477" providerId="AD" clId="Web-{080CB94A-ADD4-DD6B-1303-FE35D330B866}" dt="2024-04-03T17:23:17.503" v="568" actId="1076"/>
          <ac:spMkLst>
            <pc:docMk/>
            <pc:sldMk cId="3505899164" sldId="295"/>
            <ac:spMk id="8" creationId="{C6BFD64B-4086-C2B2-7AFD-13A1BFE94EB5}"/>
          </ac:spMkLst>
        </pc:spChg>
        <pc:spChg chg="mod">
          <ac:chgData name="Abbas Syed" userId="S::abbassyed@microsoft.com::73802040-48e5-4847-9132-786c13d31477" providerId="AD" clId="Web-{080CB94A-ADD4-DD6B-1303-FE35D330B866}" dt="2024-04-03T17:42:37.686" v="1227" actId="20577"/>
          <ac:spMkLst>
            <pc:docMk/>
            <pc:sldMk cId="3505899164" sldId="295"/>
            <ac:spMk id="9" creationId="{1C7D5285-85DF-4331-A6FA-1AE847CA47AE}"/>
          </ac:spMkLst>
        </pc:spChg>
        <pc:spChg chg="add del mod">
          <ac:chgData name="Abbas Syed" userId="S::abbassyed@microsoft.com::73802040-48e5-4847-9132-786c13d31477" providerId="AD" clId="Web-{080CB94A-ADD4-DD6B-1303-FE35D330B866}" dt="2024-04-03T17:12:53.089" v="243"/>
          <ac:spMkLst>
            <pc:docMk/>
            <pc:sldMk cId="3505899164" sldId="295"/>
            <ac:spMk id="10" creationId="{8509C6F4-0422-6CE4-0598-5DC9C45D5B28}"/>
          </ac:spMkLst>
        </pc:spChg>
        <pc:spChg chg="add del mod">
          <ac:chgData name="Abbas Syed" userId="S::abbassyed@microsoft.com::73802040-48e5-4847-9132-786c13d31477" providerId="AD" clId="Web-{080CB94A-ADD4-DD6B-1303-FE35D330B866}" dt="2024-04-03T17:23:25.488" v="571"/>
          <ac:spMkLst>
            <pc:docMk/>
            <pc:sldMk cId="3505899164" sldId="295"/>
            <ac:spMk id="14" creationId="{972C22A5-3262-C685-8DA7-DF8392710AD5}"/>
          </ac:spMkLst>
        </pc:spChg>
        <pc:spChg chg="add mod">
          <ac:chgData name="Abbas Syed" userId="S::abbassyed@microsoft.com::73802040-48e5-4847-9132-786c13d31477" providerId="AD" clId="Web-{080CB94A-ADD4-DD6B-1303-FE35D330B866}" dt="2024-04-03T17:42:44.749" v="1228" actId="20577"/>
          <ac:spMkLst>
            <pc:docMk/>
            <pc:sldMk cId="3505899164" sldId="295"/>
            <ac:spMk id="17" creationId="{B8D4C7CF-F0FF-5DC1-21B5-B4F758C0C0DA}"/>
          </ac:spMkLst>
        </pc:spChg>
        <pc:spChg chg="add del">
          <ac:chgData name="Abbas Syed" userId="S::abbassyed@microsoft.com::73802040-48e5-4847-9132-786c13d31477" providerId="AD" clId="Web-{080CB94A-ADD4-DD6B-1303-FE35D330B866}" dt="2024-04-03T17:15:23.677" v="289"/>
          <ac:spMkLst>
            <pc:docMk/>
            <pc:sldMk cId="3505899164" sldId="295"/>
            <ac:spMk id="19" creationId="{216EEEBE-B7A4-04E7-575C-ABB95AA4A528}"/>
          </ac:spMkLst>
        </pc:spChg>
        <pc:spChg chg="add mod">
          <ac:chgData name="Abbas Syed" userId="S::abbassyed@microsoft.com::73802040-48e5-4847-9132-786c13d31477" providerId="AD" clId="Web-{080CB94A-ADD4-DD6B-1303-FE35D330B866}" dt="2024-04-03T17:21:54.029" v="552" actId="1076"/>
          <ac:spMkLst>
            <pc:docMk/>
            <pc:sldMk cId="3505899164" sldId="295"/>
            <ac:spMk id="20" creationId="{40CF7033-260E-8042-E8E1-69BD3D6217B2}"/>
          </ac:spMkLst>
        </pc:spChg>
        <pc:spChg chg="add del mod">
          <ac:chgData name="Abbas Syed" userId="S::abbassyed@microsoft.com::73802040-48e5-4847-9132-786c13d31477" providerId="AD" clId="Web-{080CB94A-ADD4-DD6B-1303-FE35D330B866}" dt="2024-04-03T17:16:56.667" v="341"/>
          <ac:spMkLst>
            <pc:docMk/>
            <pc:sldMk cId="3505899164" sldId="295"/>
            <ac:spMk id="21" creationId="{8648B3C1-DC37-BCAB-CEEC-9E775DE111E9}"/>
          </ac:spMkLst>
        </pc:spChg>
        <pc:spChg chg="add del mod">
          <ac:chgData name="Abbas Syed" userId="S::abbassyed@microsoft.com::73802040-48e5-4847-9132-786c13d31477" providerId="AD" clId="Web-{080CB94A-ADD4-DD6B-1303-FE35D330B866}" dt="2024-04-03T17:17:14.277" v="349"/>
          <ac:spMkLst>
            <pc:docMk/>
            <pc:sldMk cId="3505899164" sldId="295"/>
            <ac:spMk id="22" creationId="{28909EAA-D7A4-3F89-DFD5-81990A74BFB9}"/>
          </ac:spMkLst>
        </pc:spChg>
        <pc:spChg chg="add mod">
          <ac:chgData name="Abbas Syed" userId="S::abbassyed@microsoft.com::73802040-48e5-4847-9132-786c13d31477" providerId="AD" clId="Web-{080CB94A-ADD4-DD6B-1303-FE35D330B866}" dt="2024-04-03T17:42:31.780" v="1226" actId="20577"/>
          <ac:spMkLst>
            <pc:docMk/>
            <pc:sldMk cId="3505899164" sldId="295"/>
            <ac:spMk id="24" creationId="{4F5DA143-FB22-6E58-D1F2-6C6185267CFF}"/>
          </ac:spMkLst>
        </pc:spChg>
        <pc:spChg chg="add mod">
          <ac:chgData name="Abbas Syed" userId="S::abbassyed@microsoft.com::73802040-48e5-4847-9132-786c13d31477" providerId="AD" clId="Web-{080CB94A-ADD4-DD6B-1303-FE35D330B866}" dt="2024-04-03T17:26:36.407" v="589" actId="1076"/>
          <ac:spMkLst>
            <pc:docMk/>
            <pc:sldMk cId="3505899164" sldId="295"/>
            <ac:spMk id="25" creationId="{C3CEA487-628C-F169-19E9-7ACC73EC6265}"/>
          </ac:spMkLst>
        </pc:spChg>
        <pc:cxnChg chg="add mod">
          <ac:chgData name="Abbas Syed" userId="S::abbassyed@microsoft.com::73802040-48e5-4847-9132-786c13d31477" providerId="AD" clId="Web-{080CB94A-ADD4-DD6B-1303-FE35D330B866}" dt="2024-04-03T17:14:48.253" v="273" actId="14100"/>
          <ac:cxnSpMkLst>
            <pc:docMk/>
            <pc:sldMk cId="3505899164" sldId="295"/>
            <ac:cxnSpMk id="15" creationId="{6F8B33ED-17A8-94F5-C265-033F276D9A82}"/>
          </ac:cxnSpMkLst>
        </pc:cxnChg>
      </pc:sldChg>
      <pc:sldChg chg="add del replId">
        <pc:chgData name="Abbas Syed" userId="S::abbassyed@microsoft.com::73802040-48e5-4847-9132-786c13d31477" providerId="AD" clId="Web-{080CB94A-ADD4-DD6B-1303-FE35D330B866}" dt="2024-04-03T17:11:44.647" v="219"/>
        <pc:sldMkLst>
          <pc:docMk/>
          <pc:sldMk cId="1959636089" sldId="296"/>
        </pc:sldMkLst>
      </pc:sldChg>
      <pc:sldChg chg="modSp add ord replId">
        <pc:chgData name="Abbas Syed" userId="S::abbassyed@microsoft.com::73802040-48e5-4847-9132-786c13d31477" providerId="AD" clId="Web-{080CB94A-ADD4-DD6B-1303-FE35D330B866}" dt="2024-04-03T17:36:10.333" v="1064"/>
        <pc:sldMkLst>
          <pc:docMk/>
          <pc:sldMk cId="2709787189" sldId="296"/>
        </pc:sldMkLst>
        <pc:spChg chg="mod">
          <ac:chgData name="Abbas Syed" userId="S::abbassyed@microsoft.com::73802040-48e5-4847-9132-786c13d31477" providerId="AD" clId="Web-{080CB94A-ADD4-DD6B-1303-FE35D330B866}" dt="2024-04-03T17:32:19.600" v="886" actId="20577"/>
          <ac:spMkLst>
            <pc:docMk/>
            <pc:sldMk cId="2709787189" sldId="296"/>
            <ac:spMk id="2" creationId="{75031FE9-9059-4FE8-B4AC-9771F23A1B89}"/>
          </ac:spMkLst>
        </pc:spChg>
        <pc:spChg chg="mod">
          <ac:chgData name="Abbas Syed" userId="S::abbassyed@microsoft.com::73802040-48e5-4847-9132-786c13d31477" providerId="AD" clId="Web-{080CB94A-ADD4-DD6B-1303-FE35D330B866}" dt="2024-04-03T17:32:32.429" v="893" actId="20577"/>
          <ac:spMkLst>
            <pc:docMk/>
            <pc:sldMk cId="2709787189" sldId="296"/>
            <ac:spMk id="3" creationId="{D4A2EB3F-4D60-451F-8F45-7D6654D2FCD9}"/>
          </ac:spMkLst>
        </pc:spChg>
        <pc:spChg chg="mod">
          <ac:chgData name="Abbas Syed" userId="S::abbassyed@microsoft.com::73802040-48e5-4847-9132-786c13d31477" providerId="AD" clId="Web-{080CB94A-ADD4-DD6B-1303-FE35D330B866}" dt="2024-04-03T17:36:00.208" v="1063" actId="20577"/>
          <ac:spMkLst>
            <pc:docMk/>
            <pc:sldMk cId="2709787189" sldId="296"/>
            <ac:spMk id="4" creationId="{AC1C80FB-53F9-42EE-B1E6-D0F998EC5DFA}"/>
          </ac:spMkLst>
        </pc:spChg>
        <pc:spChg chg="mod">
          <ac:chgData name="Abbas Syed" userId="S::abbassyed@microsoft.com::73802040-48e5-4847-9132-786c13d31477" providerId="AD" clId="Web-{080CB94A-ADD4-DD6B-1303-FE35D330B866}" dt="2024-04-03T17:32:43.586" v="896" actId="20577"/>
          <ac:spMkLst>
            <pc:docMk/>
            <pc:sldMk cId="2709787189" sldId="296"/>
            <ac:spMk id="5" creationId="{E81BA2B5-6A90-4204-ABDD-7183FBB03A02}"/>
          </ac:spMkLst>
        </pc:spChg>
        <pc:spChg chg="mod">
          <ac:chgData name="Abbas Syed" userId="S::abbassyed@microsoft.com::73802040-48e5-4847-9132-786c13d31477" providerId="AD" clId="Web-{080CB94A-ADD4-DD6B-1303-FE35D330B866}" dt="2024-04-03T17:32:59.056" v="900" actId="20577"/>
          <ac:spMkLst>
            <pc:docMk/>
            <pc:sldMk cId="2709787189" sldId="296"/>
            <ac:spMk id="6" creationId="{7E7D4C34-22A0-4D54-A07D-E1E9A11463E5}"/>
          </ac:spMkLst>
        </pc:spChg>
        <pc:spChg chg="mod">
          <ac:chgData name="Abbas Syed" userId="S::abbassyed@microsoft.com::73802040-48e5-4847-9132-786c13d31477" providerId="AD" clId="Web-{080CB94A-ADD4-DD6B-1303-FE35D330B866}" dt="2024-04-03T17:33:06.291" v="905" actId="20577"/>
          <ac:spMkLst>
            <pc:docMk/>
            <pc:sldMk cId="2709787189" sldId="296"/>
            <ac:spMk id="7" creationId="{301D392D-FB66-47A0-B628-5ADE822A2CFF}"/>
          </ac:spMkLst>
        </pc:spChg>
        <pc:spChg chg="mod">
          <ac:chgData name="Abbas Syed" userId="S::abbassyed@microsoft.com::73802040-48e5-4847-9132-786c13d31477" providerId="AD" clId="Web-{080CB94A-ADD4-DD6B-1303-FE35D330B866}" dt="2024-04-03T17:33:12.525" v="910" actId="20577"/>
          <ac:spMkLst>
            <pc:docMk/>
            <pc:sldMk cId="2709787189" sldId="296"/>
            <ac:spMk id="8" creationId="{51C26CE0-2506-4B44-A26F-C12BFA5B18B5}"/>
          </ac:spMkLst>
        </pc:spChg>
        <pc:spChg chg="mod">
          <ac:chgData name="Abbas Syed" userId="S::abbassyed@microsoft.com::73802040-48e5-4847-9132-786c13d31477" providerId="AD" clId="Web-{080CB94A-ADD4-DD6B-1303-FE35D330B866}" dt="2024-04-03T17:35:14.299" v="1004" actId="20577"/>
          <ac:spMkLst>
            <pc:docMk/>
            <pc:sldMk cId="2709787189" sldId="296"/>
            <ac:spMk id="9" creationId="{868F40F8-BF35-45E9-B3DD-5436362D746E}"/>
          </ac:spMkLst>
        </pc:spChg>
        <pc:spChg chg="mod">
          <ac:chgData name="Abbas Syed" userId="S::abbassyed@microsoft.com::73802040-48e5-4847-9132-786c13d31477" providerId="AD" clId="Web-{080CB94A-ADD4-DD6B-1303-FE35D330B866}" dt="2024-04-03T17:35:51.301" v="1060" actId="20577"/>
          <ac:spMkLst>
            <pc:docMk/>
            <pc:sldMk cId="2709787189" sldId="296"/>
            <ac:spMk id="10" creationId="{7F39C97C-2DDC-4706-B96C-B02FAE53A426}"/>
          </ac:spMkLst>
        </pc:spChg>
      </pc:sldChg>
      <pc:sldChg chg="add del replId">
        <pc:chgData name="Abbas Syed" userId="S::abbassyed@microsoft.com::73802040-48e5-4847-9132-786c13d31477" providerId="AD" clId="Web-{080CB94A-ADD4-DD6B-1303-FE35D330B866}" dt="2024-04-03T17:25:51.435" v="587"/>
        <pc:sldMkLst>
          <pc:docMk/>
          <pc:sldMk cId="3427004173" sldId="29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4/4/2024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ydisabilityjobs.com/statistics/autism-employmen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according to estimates from CDC’s Autism and Developmental Disabilities Monitoring (ADDM) Network.  -https://www.cdc.gov/mmwr/volumes/72/ss/ss7202a1.htm?s_cid=ss7202a1_w</a:t>
            </a:r>
          </a:p>
          <a:p>
            <a:endParaRPr lang="en-US">
              <a:ea typeface="Calibri"/>
              <a:cs typeface="Calibri"/>
            </a:endParaRPr>
          </a:p>
          <a:p>
            <a:r>
              <a:rPr lang="en-US">
                <a:hlinkClick r:id="rId3"/>
              </a:rPr>
              <a:t>Autism and Employment Statistics (Adults) - Update 2024 FSI Hackathon (mydisabilityjobs.com)</a:t>
            </a:r>
            <a:endParaRPr lang="en-US"/>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a:p>
        </p:txBody>
      </p:sp>
    </p:spTree>
    <p:extLst>
      <p:ext uri="{BB962C8B-B14F-4D97-AF65-F5344CB8AC3E}">
        <p14:creationId xmlns:p14="http://schemas.microsoft.com/office/powerpoint/2010/main" val="1257380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2024 FSI Hackathon</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Use Case #5 - Augmented Reality Skills Training</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2024 FSI Hackathon</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Use Case #5 - Augmented Reality Skills Training</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2024 FSI Hackathon</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a:t>Use Case #5 - Augmented Reality Skills Training</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2024 FSI Hackathon</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Use Case #5 - Augmented Reality Skills Training</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rt and tab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2024 FSI Hackathon</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Use Case #5 - Augmented Reality Skills Training</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290034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a:t>2024 FSI Hackathon</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a:t>Use Case #5 - Augmented Reality Skills Training</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2024 FSI Hackathon</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Use Case #5 - Augmented Reality Skills Training</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2024 FSI Hackathon</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Use Case #5 - Augmented Reality Skills Training</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2024 FSI Hackathon</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Use Case #5 - Augmented Reality Skills Training</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2024 FSI Hackathon</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Use Case #5 - Augmented Reality Skills Training</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2024 FSI Hackathon</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Use Case #5 - Augmented Reality Skills Training</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2024 FSI Hackathon</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Use Case #5 - Augmented Reality Skills Training</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2024 FSI Hackathon</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Use Case #5 - Augmented Reality Skills Training</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2024 FSI Hackathon</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Use Case #5 - Augmented Reality Skills Training</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lvl1pPr>
          </a:lstStyle>
          <a:p>
            <a:r>
              <a:rPr lang="en-US"/>
              <a:t>2024 FSI Hackathon</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Use Case #5 - Augmented Reality Skills Training</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2024 FSI Hackathon</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Use Case #5 - Augmented Reality Skills Training</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2024 FSI Hackathon</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Use Case #5 - Augmented Reality Skills Training</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2024 FSI Hackathon</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Use Case #5 - Augmented Reality Skills Training</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2024 FSI Hackathon</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Use Case #5 - Augmented Reality Skills Training</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2024 FSI Hackathon</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Use Case #5 - Augmented Reality Skills Training</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701"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18.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a:t>Augmented Reality Skills Training</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vert="horz" lIns="91440" tIns="45720" rIns="91440" bIns="45720" rtlCol="0" anchor="t">
            <a:normAutofit/>
          </a:bodyPr>
          <a:lstStyle/>
          <a:p>
            <a:r>
              <a:rPr lang="en-US"/>
              <a:t>FSI – Hack4Autism </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a:t>Holodeck Team</a:t>
            </a:r>
            <a:br>
              <a:rPr lang="en-US"/>
            </a:br>
            <a:r>
              <a:rPr lang="en-US"/>
              <a:t>2024 Hack4Autism</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2024 FSI Hackathon</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Use Case #5 - Augmented Reality Skills Training</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10</a:t>
            </a:fld>
            <a:endParaRPr lang="en-US"/>
          </a:p>
        </p:txBody>
      </p:sp>
    </p:spTree>
    <p:extLst>
      <p:ext uri="{BB962C8B-B14F-4D97-AF65-F5344CB8AC3E}">
        <p14:creationId xmlns:p14="http://schemas.microsoft.com/office/powerpoint/2010/main" val="243649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71639"/>
            <a:ext cx="5111750" cy="1204912"/>
          </a:xfrm>
        </p:spPr>
        <p:txBody>
          <a:bodyPr/>
          <a:lstStyle/>
          <a:p>
            <a:r>
              <a:rPr lang="en-US"/>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3682546"/>
            <a:ext cx="5111750" cy="1525588"/>
          </a:xfrm>
        </p:spPr>
        <p:txBody>
          <a:bodyPr vert="horz" lIns="91440" tIns="45720" rIns="91440" bIns="45720" rtlCol="0" anchor="b">
            <a:normAutofit/>
          </a:bodyPr>
          <a:lstStyle/>
          <a:p>
            <a:r>
              <a:rPr lang="en-US"/>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a:t>2024 FSI Hackathon</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a:t>Use Case #5 - Augmented Reality Skills Training</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a:p>
        </p:txBody>
      </p:sp>
    </p:spTree>
    <p:extLst>
      <p:ext uri="{BB962C8B-B14F-4D97-AF65-F5344CB8AC3E}">
        <p14:creationId xmlns:p14="http://schemas.microsoft.com/office/powerpoint/2010/main" val="92017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329635" y="565948"/>
            <a:ext cx="7616502" cy="2268692"/>
          </a:xfrm>
        </p:spPr>
        <p:txBody>
          <a:bodyPr>
            <a:noAutofit/>
          </a:bodyPr>
          <a:lstStyle/>
          <a:p>
            <a:r>
              <a:rPr lang="en-US" sz="4000" b="1"/>
              <a:t>Objective: </a:t>
            </a:r>
            <a:br>
              <a:rPr lang="en-US" sz="4000"/>
            </a:br>
            <a:r>
              <a:rPr lang="en-US" sz="3600"/>
              <a:t>Teach basic job skills to people with autism using Augmented Reality</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2024 FSI Hackathon</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a:t>Use Case #5</a:t>
            </a:r>
          </a:p>
          <a:p>
            <a:r>
              <a:rPr lang="en-US"/>
              <a:t>Augmented Reality Skills Training</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a:p>
        </p:txBody>
      </p:sp>
      <p:pic>
        <p:nvPicPr>
          <p:cNvPr id="2050" name="Picture 2" descr="Teach basic job skills to people using Augmented Reality">
            <a:extLst>
              <a:ext uri="{FF2B5EF4-FFF2-40B4-BE49-F238E27FC236}">
                <a16:creationId xmlns:a16="http://schemas.microsoft.com/office/drawing/2014/main" id="{7D88C898-3921-FDF9-FA19-2EE30A0F2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893" y="1217676"/>
            <a:ext cx="4422648" cy="442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4544" y="1668044"/>
            <a:ext cx="2141764" cy="1276350"/>
          </a:xfrm>
        </p:spPr>
        <p:txBody>
          <a:bodyPr vert="horz" lIns="91440" tIns="45720" rIns="91440" bIns="45720" rtlCol="0" anchor="ctr">
            <a:noAutofit/>
          </a:bodyPr>
          <a:lstStyle/>
          <a:p>
            <a:r>
              <a:rPr lang="en-US" sz="4800"/>
              <a:t>Who</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565215" y="3921335"/>
            <a:ext cx="2141764" cy="1261972"/>
          </a:xfrm>
        </p:spPr>
        <p:txBody>
          <a:bodyPr/>
          <a:lstStyle/>
          <a:p>
            <a:r>
              <a:rPr lang="en-US" sz="4800">
                <a:latin typeface="Tenorite_MSFontService"/>
              </a:rPr>
              <a:t>Why</a:t>
            </a:r>
            <a:endParaRPr lang="en-US"/>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5206666" y="1227364"/>
            <a:ext cx="7008343" cy="884596"/>
          </a:xfrm>
        </p:spPr>
        <p:txBody>
          <a:bodyPr vert="horz" lIns="91440" tIns="45720" rIns="91440" bIns="45720" rtlCol="0" anchor="t">
            <a:noAutofit/>
          </a:bodyPr>
          <a:lstStyle/>
          <a:p>
            <a:r>
              <a:rPr lang="en-US" sz="2400" b="1">
                <a:solidFill>
                  <a:schemeClr val="tx1"/>
                </a:solidFill>
                <a:latin typeface="Calibri"/>
                <a:ea typeface="Calibri"/>
                <a:cs typeface="Segoe UI"/>
              </a:rPr>
              <a:t>Children</a:t>
            </a:r>
            <a:r>
              <a:rPr lang="en-US" sz="2400">
                <a:solidFill>
                  <a:schemeClr val="tx1"/>
                </a:solidFill>
                <a:latin typeface="Calibri"/>
                <a:ea typeface="Calibri"/>
                <a:cs typeface="Segoe UI"/>
              </a:rPr>
              <a:t> identified with autism spectrum </a:t>
            </a:r>
            <a:r>
              <a:rPr lang="en-US" sz="2400">
                <a:solidFill>
                  <a:schemeClr val="tx1"/>
                </a:solidFill>
                <a:latin typeface="Calibri"/>
                <a:ea typeface="Calibri"/>
                <a:cs typeface="Calibri"/>
              </a:rPr>
              <a:t>disorder (ASD)</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965125" y="4488639"/>
            <a:ext cx="5711623" cy="1271294"/>
          </a:xfrm>
        </p:spPr>
        <p:txBody>
          <a:bodyPr>
            <a:noAutofit/>
          </a:bodyPr>
          <a:lstStyle/>
          <a:p>
            <a:r>
              <a:rPr lang="en-US" sz="2400" b="1">
                <a:solidFill>
                  <a:schemeClr val="tx1"/>
                </a:solidFill>
                <a:latin typeface="Calibri"/>
                <a:ea typeface="Calibri"/>
                <a:cs typeface="Calibri"/>
              </a:rPr>
              <a:t>Increase in diagnoses</a:t>
            </a:r>
            <a:r>
              <a:rPr lang="en-US" sz="2400">
                <a:solidFill>
                  <a:schemeClr val="tx1"/>
                </a:solidFill>
                <a:latin typeface="Calibri"/>
                <a:ea typeface="Calibri"/>
                <a:cs typeface="Calibri"/>
              </a:rPr>
              <a:t> of kids (4-year-olds) in 2016 vs 2012.</a:t>
            </a: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2024 FSI Hackathon</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2" y="6356350"/>
            <a:ext cx="2041409" cy="365125"/>
          </a:xfrm>
        </p:spPr>
        <p:txBody>
          <a:bodyPr/>
          <a:lstStyle/>
          <a:p>
            <a:r>
              <a:rPr lang="en-US"/>
              <a:t>Use Case #5</a:t>
            </a:r>
          </a:p>
          <a:p>
            <a:r>
              <a:rPr lang="en-US"/>
              <a:t>Augmented Reality Skills Training</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a:p>
        </p:txBody>
      </p:sp>
      <p:sp>
        <p:nvSpPr>
          <p:cNvPr id="6" name="TextBox 5">
            <a:extLst>
              <a:ext uri="{FF2B5EF4-FFF2-40B4-BE49-F238E27FC236}">
                <a16:creationId xmlns:a16="http://schemas.microsoft.com/office/drawing/2014/main" id="{A407EEC6-188C-470C-DE1D-785AA5215F86}"/>
              </a:ext>
            </a:extLst>
          </p:cNvPr>
          <p:cNvSpPr txBox="1"/>
          <p:nvPr/>
        </p:nvSpPr>
        <p:spPr>
          <a:xfrm>
            <a:off x="2639683" y="123070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Calibri"/>
              </a:rPr>
              <a:t>1 in 36</a:t>
            </a:r>
            <a:endParaRPr lang="en-US" sz="4000"/>
          </a:p>
        </p:txBody>
      </p:sp>
      <p:sp>
        <p:nvSpPr>
          <p:cNvPr id="8" name="TextBox 7">
            <a:extLst>
              <a:ext uri="{FF2B5EF4-FFF2-40B4-BE49-F238E27FC236}">
                <a16:creationId xmlns:a16="http://schemas.microsoft.com/office/drawing/2014/main" id="{C6BFD64B-4086-C2B2-7AFD-13A1BFE94EB5}"/>
              </a:ext>
            </a:extLst>
          </p:cNvPr>
          <p:cNvSpPr txBox="1"/>
          <p:nvPr/>
        </p:nvSpPr>
        <p:spPr>
          <a:xfrm>
            <a:off x="2699607" y="2229397"/>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Calibri"/>
              </a:rPr>
              <a:t>5,437,988</a:t>
            </a:r>
            <a:endParaRPr lang="en-US" sz="4000" b="1">
              <a:latin typeface="Calibri"/>
              <a:ea typeface="Calibri"/>
              <a:cs typeface="Calibri"/>
            </a:endParaRPr>
          </a:p>
        </p:txBody>
      </p:sp>
      <p:cxnSp>
        <p:nvCxnSpPr>
          <p:cNvPr id="15" name="Straight Arrow Connector 14">
            <a:extLst>
              <a:ext uri="{FF2B5EF4-FFF2-40B4-BE49-F238E27FC236}">
                <a16:creationId xmlns:a16="http://schemas.microsoft.com/office/drawing/2014/main" id="{6F8B33ED-17A8-94F5-C265-033F276D9A82}"/>
              </a:ext>
            </a:extLst>
          </p:cNvPr>
          <p:cNvCxnSpPr/>
          <p:nvPr/>
        </p:nvCxnSpPr>
        <p:spPr>
          <a:xfrm>
            <a:off x="690606" y="3490364"/>
            <a:ext cx="11430000" cy="9116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B8D4C7CF-F0FF-5DC1-21B5-B4F758C0C0DA}"/>
              </a:ext>
            </a:extLst>
          </p:cNvPr>
          <p:cNvSpPr txBox="1">
            <a:spLocks/>
          </p:cNvSpPr>
          <p:nvPr/>
        </p:nvSpPr>
        <p:spPr>
          <a:xfrm>
            <a:off x="5459708" y="2371802"/>
            <a:ext cx="7770343" cy="668935"/>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solidFill>
                  <a:schemeClr val="tx1"/>
                </a:solidFill>
                <a:latin typeface="Calibri"/>
                <a:ea typeface="Calibri"/>
                <a:cs typeface="Segoe UI"/>
              </a:rPr>
              <a:t>Adults</a:t>
            </a:r>
            <a:r>
              <a:rPr lang="en-US" sz="2400">
                <a:solidFill>
                  <a:schemeClr val="tx1"/>
                </a:solidFill>
                <a:latin typeface="Calibri"/>
                <a:ea typeface="Calibri"/>
                <a:cs typeface="Segoe UI"/>
              </a:rPr>
              <a:t> in United States have ASD</a:t>
            </a:r>
          </a:p>
        </p:txBody>
      </p:sp>
      <p:sp>
        <p:nvSpPr>
          <p:cNvPr id="20" name="TextBox 19">
            <a:extLst>
              <a:ext uri="{FF2B5EF4-FFF2-40B4-BE49-F238E27FC236}">
                <a16:creationId xmlns:a16="http://schemas.microsoft.com/office/drawing/2014/main" id="{40CF7033-260E-8042-E8E1-69BD3D6217B2}"/>
              </a:ext>
            </a:extLst>
          </p:cNvPr>
          <p:cNvSpPr txBox="1"/>
          <p:nvPr/>
        </p:nvSpPr>
        <p:spPr>
          <a:xfrm>
            <a:off x="4005532" y="3372927"/>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Calibri"/>
              </a:rPr>
              <a:t>85%</a:t>
            </a:r>
            <a:endParaRPr lang="en-US" sz="4000"/>
          </a:p>
        </p:txBody>
      </p:sp>
      <p:sp>
        <p:nvSpPr>
          <p:cNvPr id="24" name="Text Placeholder 6">
            <a:extLst>
              <a:ext uri="{FF2B5EF4-FFF2-40B4-BE49-F238E27FC236}">
                <a16:creationId xmlns:a16="http://schemas.microsoft.com/office/drawing/2014/main" id="{4F5DA143-FB22-6E58-D1F2-6C6185267CFF}"/>
              </a:ext>
            </a:extLst>
          </p:cNvPr>
          <p:cNvSpPr txBox="1">
            <a:spLocks/>
          </p:cNvSpPr>
          <p:nvPr/>
        </p:nvSpPr>
        <p:spPr>
          <a:xfrm>
            <a:off x="5689746" y="3349462"/>
            <a:ext cx="6059438" cy="11433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solidFill>
                  <a:schemeClr val="tx1"/>
                </a:solidFill>
                <a:latin typeface="Calibri"/>
                <a:ea typeface="Calibri"/>
                <a:cs typeface="Calibri"/>
              </a:rPr>
              <a:t>US Unemployment Rate </a:t>
            </a:r>
            <a:r>
              <a:rPr lang="en-US" sz="2400">
                <a:solidFill>
                  <a:schemeClr val="tx1"/>
                </a:solidFill>
                <a:latin typeface="Calibri"/>
                <a:ea typeface="Calibri"/>
                <a:cs typeface="Calibri"/>
              </a:rPr>
              <a:t>among people with ASD while having a College Education.</a:t>
            </a:r>
          </a:p>
        </p:txBody>
      </p:sp>
      <p:sp>
        <p:nvSpPr>
          <p:cNvPr id="25" name="TextBox 24">
            <a:extLst>
              <a:ext uri="{FF2B5EF4-FFF2-40B4-BE49-F238E27FC236}">
                <a16:creationId xmlns:a16="http://schemas.microsoft.com/office/drawing/2014/main" id="{C3CEA487-628C-F169-19E9-7ACC73EC6265}"/>
              </a:ext>
            </a:extLst>
          </p:cNvPr>
          <p:cNvSpPr txBox="1"/>
          <p:nvPr/>
        </p:nvSpPr>
        <p:spPr>
          <a:xfrm>
            <a:off x="4451229" y="4393720"/>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Calibri"/>
              </a:rPr>
              <a:t>160%</a:t>
            </a:r>
            <a:endParaRPr lang="en-US" sz="4000"/>
          </a:p>
        </p:txBody>
      </p:sp>
      <p:sp>
        <p:nvSpPr>
          <p:cNvPr id="4" name="TextBox 3">
            <a:extLst>
              <a:ext uri="{FF2B5EF4-FFF2-40B4-BE49-F238E27FC236}">
                <a16:creationId xmlns:a16="http://schemas.microsoft.com/office/drawing/2014/main" id="{CC14C283-43B0-2BFC-0C7A-478E8211C904}"/>
              </a:ext>
            </a:extLst>
          </p:cNvPr>
          <p:cNvSpPr txBox="1"/>
          <p:nvPr/>
        </p:nvSpPr>
        <p:spPr>
          <a:xfrm>
            <a:off x="2699607" y="2229397"/>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Calibri"/>
              </a:rPr>
              <a:t>5,437,989</a:t>
            </a:r>
            <a:endParaRPr lang="en-US" sz="4000" b="1">
              <a:latin typeface="Calibri"/>
              <a:ea typeface="Calibri"/>
              <a:cs typeface="Calibri"/>
            </a:endParaRPr>
          </a:p>
        </p:txBody>
      </p:sp>
      <p:sp>
        <p:nvSpPr>
          <p:cNvPr id="10" name="TextBox 9">
            <a:extLst>
              <a:ext uri="{FF2B5EF4-FFF2-40B4-BE49-F238E27FC236}">
                <a16:creationId xmlns:a16="http://schemas.microsoft.com/office/drawing/2014/main" id="{5CC30433-19FC-93F7-9E56-1111B2BD369F}"/>
              </a:ext>
            </a:extLst>
          </p:cNvPr>
          <p:cNvSpPr txBox="1"/>
          <p:nvPr/>
        </p:nvSpPr>
        <p:spPr>
          <a:xfrm>
            <a:off x="2699607" y="2229397"/>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Calibri"/>
              </a:rPr>
              <a:t>5,437,990</a:t>
            </a:r>
            <a:endParaRPr lang="en-US" sz="4000" b="1">
              <a:latin typeface="Calibri"/>
              <a:ea typeface="Calibri"/>
              <a:cs typeface="Calibri"/>
            </a:endParaRPr>
          </a:p>
        </p:txBody>
      </p:sp>
      <p:sp>
        <p:nvSpPr>
          <p:cNvPr id="14" name="TextBox 13">
            <a:extLst>
              <a:ext uri="{FF2B5EF4-FFF2-40B4-BE49-F238E27FC236}">
                <a16:creationId xmlns:a16="http://schemas.microsoft.com/office/drawing/2014/main" id="{4A46660D-210C-EAFD-C783-00CD6E91EF3F}"/>
              </a:ext>
            </a:extLst>
          </p:cNvPr>
          <p:cNvSpPr txBox="1"/>
          <p:nvPr/>
        </p:nvSpPr>
        <p:spPr>
          <a:xfrm>
            <a:off x="2699607" y="2229397"/>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Calibri"/>
              </a:rPr>
              <a:t>5,437,991</a:t>
            </a:r>
            <a:endParaRPr lang="en-US" sz="4000" b="1">
              <a:latin typeface="Calibri"/>
              <a:ea typeface="Calibri"/>
              <a:cs typeface="Calibri"/>
            </a:endParaRPr>
          </a:p>
        </p:txBody>
      </p:sp>
    </p:spTree>
    <p:extLst>
      <p:ext uri="{BB962C8B-B14F-4D97-AF65-F5344CB8AC3E}">
        <p14:creationId xmlns:p14="http://schemas.microsoft.com/office/powerpoint/2010/main" val="350589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40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40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grpId="1" nodeType="withEffect">
                                  <p:stCondLst>
                                    <p:cond delay="80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80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120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grpId="0" nodeType="withEffect">
                                  <p:stCondLst>
                                    <p:cond delay="120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4" grpId="1"/>
      <p:bldP spid="10" grpId="0"/>
      <p:bldP spid="10" grpId="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21155"/>
            <a:ext cx="8421688" cy="819614"/>
          </a:xfrm>
        </p:spPr>
        <p:txBody>
          <a:bodyPr>
            <a:normAutofit/>
          </a:bodyPr>
          <a:lstStyle/>
          <a:p>
            <a:r>
              <a:rPr lang="en-US" sz="3600" b="1">
                <a:latin typeface="Calibri" panose="020F0502020204030204" pitchFamily="34" charset="0"/>
                <a:ea typeface="Calibri" panose="020F0502020204030204" pitchFamily="34" charset="0"/>
                <a:cs typeface="Calibri" panose="020F0502020204030204" pitchFamily="34" charset="0"/>
              </a:rPr>
              <a:t>POTENTIAL USE CASES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9348180" y="1512829"/>
            <a:ext cx="2847591" cy="365125"/>
          </a:xfrm>
        </p:spPr>
        <p:txBody>
          <a:bodyPr vert="horz" lIns="91440" tIns="45720" rIns="91440" bIns="45720" rtlCol="0" anchor="t">
            <a:normAutofit/>
          </a:bodyPr>
          <a:lstStyle/>
          <a:p>
            <a:r>
              <a:rPr lang="en-US" sz="1000" b="1">
                <a:solidFill>
                  <a:srgbClr val="1F2328"/>
                </a:solidFill>
                <a:latin typeface="Segoe UI"/>
                <a:cs typeface="Segoe UI"/>
              </a:rPr>
              <a:t>Setting up a table in a restaurant</a:t>
            </a:r>
            <a:endParaRPr lang="en-US" sz="2800"/>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9330968" y="1821309"/>
            <a:ext cx="2841848" cy="981050"/>
          </a:xfrm>
        </p:spPr>
        <p:txBody>
          <a:bodyPr vert="horz" lIns="91440" tIns="45720" rIns="91440" bIns="45720" rtlCol="0" anchor="t">
            <a:normAutofit/>
          </a:bodyPr>
          <a:lstStyle/>
          <a:p>
            <a:pPr algn="l"/>
            <a:r>
              <a:rPr lang="en-US" sz="1050">
                <a:solidFill>
                  <a:srgbClr val="1F2328"/>
                </a:solidFill>
                <a:latin typeface="Segoe UI"/>
                <a:cs typeface="Segoe UI"/>
              </a:rPr>
              <a:t>Making sure all the cutlery is there and properly </a:t>
            </a:r>
            <a:r>
              <a:rPr lang="en-US" sz="1100">
                <a:solidFill>
                  <a:srgbClr val="1F2328"/>
                </a:solidFill>
                <a:latin typeface="Segoe UI"/>
                <a:cs typeface="Segoe UI"/>
              </a:rPr>
              <a:t>arranged </a:t>
            </a:r>
            <a:endParaRPr lang="en-US" sz="105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2326248" y="4423116"/>
            <a:ext cx="3554233" cy="365125"/>
          </a:xfrm>
        </p:spPr>
        <p:txBody>
          <a:bodyPr vert="horz" lIns="91440" tIns="45720" rIns="91440" bIns="45720" rtlCol="0" anchor="t">
            <a:normAutofit/>
          </a:bodyPr>
          <a:lstStyle/>
          <a:p>
            <a:r>
              <a:rPr lang="en-US" sz="1000" b="1">
                <a:solidFill>
                  <a:srgbClr val="1F2328"/>
                </a:solidFill>
                <a:latin typeface="Segoe UI"/>
                <a:cs typeface="Segoe UI"/>
              </a:rPr>
              <a:t>Setting up a catering tray</a:t>
            </a:r>
            <a:r>
              <a:rPr lang="en-US" sz="1000">
                <a:solidFill>
                  <a:srgbClr val="1F2328"/>
                </a:solidFill>
                <a:latin typeface="Segoe UI"/>
                <a:cs typeface="Segoe UI"/>
              </a:rPr>
              <a:t> </a:t>
            </a:r>
            <a:endParaRPr lang="en-US" sz="280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2214805" y="4788241"/>
            <a:ext cx="4031030" cy="358355"/>
          </a:xfrm>
        </p:spPr>
        <p:txBody>
          <a:bodyPr vert="horz" lIns="91440" tIns="45720" rIns="91440" bIns="45720" rtlCol="0" anchor="t">
            <a:normAutofit/>
          </a:bodyPr>
          <a:lstStyle/>
          <a:p>
            <a:r>
              <a:rPr lang="en-US" sz="1050">
                <a:solidFill>
                  <a:srgbClr val="1F2328"/>
                </a:solidFill>
                <a:latin typeface="Segoe UI"/>
                <a:cs typeface="Segoe UI"/>
              </a:rPr>
              <a:t>Ensuring items are placed as per order</a:t>
            </a:r>
            <a:endParaRPr lang="en-US" sz="1050">
              <a:solidFill>
                <a:srgbClr val="000000"/>
              </a:solidFill>
              <a:latin typeface="Segoe UI"/>
              <a:cs typeface="Segoe UI"/>
            </a:endParaRPr>
          </a:p>
          <a:p>
            <a:pPr marL="285750" indent="-285750">
              <a:buFont typeface="Arial,Sans-Serif" panose="020B0604020202020204" pitchFamily="34" charset="0"/>
              <a:buChar char="•"/>
            </a:pPr>
            <a:endParaRPr lang="en-US" sz="1050">
              <a:solidFill>
                <a:srgbClr val="1F2328"/>
              </a:solidFill>
              <a:latin typeface="Segoe UI"/>
              <a:cs typeface="Segoe UI"/>
            </a:endParaRP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8641076" y="4394620"/>
            <a:ext cx="4031945" cy="365125"/>
          </a:xfrm>
        </p:spPr>
        <p:txBody>
          <a:bodyPr vert="horz" lIns="91440" tIns="45720" rIns="91440" bIns="45720" rtlCol="0" anchor="t">
            <a:normAutofit/>
          </a:bodyPr>
          <a:lstStyle/>
          <a:p>
            <a:r>
              <a:rPr lang="en-US" sz="1000" b="1">
                <a:solidFill>
                  <a:srgbClr val="1F2328"/>
                </a:solidFill>
                <a:latin typeface="Segoe UI"/>
                <a:cs typeface="Segoe UI"/>
              </a:rPr>
              <a:t>Recognizing Emotional Response</a:t>
            </a:r>
          </a:p>
          <a:p>
            <a:endParaRPr lang="en-US" sz="280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9314450" y="4759745"/>
            <a:ext cx="2856599" cy="422672"/>
          </a:xfrm>
        </p:spPr>
        <p:txBody>
          <a:bodyPr vert="horz" lIns="91440" tIns="45720" rIns="91440" bIns="45720" rtlCol="0" anchor="t">
            <a:normAutofit/>
          </a:bodyPr>
          <a:lstStyle/>
          <a:p>
            <a:pPr algn="l"/>
            <a:r>
              <a:rPr lang="en-US" sz="1050">
                <a:solidFill>
                  <a:srgbClr val="1F2328"/>
                </a:solidFill>
                <a:latin typeface="Segoe UI"/>
                <a:cs typeface="Segoe UI"/>
              </a:rPr>
              <a:t>Assisting with and </a:t>
            </a:r>
            <a:r>
              <a:rPr lang="en-US" sz="1050">
                <a:solidFill>
                  <a:srgbClr val="1F2328"/>
                </a:solidFill>
                <a:latin typeface="Segoe UI" panose="020B0502040204020203" pitchFamily="34" charset="0"/>
                <a:cs typeface="Segoe UI" panose="020B0502040204020203" pitchFamily="34" charset="0"/>
              </a:rPr>
              <a:t>understanding </a:t>
            </a:r>
            <a:r>
              <a:rPr lang="en-US" sz="1050">
                <a:effectLst/>
                <a:latin typeface="Segoe UI" panose="020B0502040204020203" pitchFamily="34" charset="0"/>
                <a:ea typeface="Times New Roman" panose="02020603050405020304" pitchFamily="18" charset="0"/>
                <a:cs typeface="Segoe UI" panose="020B0502040204020203" pitchFamily="34" charset="0"/>
              </a:rPr>
              <a:t>social interactions </a:t>
            </a:r>
            <a:endParaRPr lang="en-US" sz="1050">
              <a:latin typeface="Segoe UI" panose="020B0502040204020203" pitchFamily="34" charset="0"/>
              <a:cs typeface="Segoe UI" panose="020B0502040204020203" pitchFamily="34" charset="0"/>
            </a:endParaRP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a:t>2024 FSI Hackathon</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Use Case #5 - Augmented Reality Skills Training</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532605" y="6356350"/>
            <a:ext cx="2743200" cy="365125"/>
          </a:xfrm>
        </p:spPr>
        <p:txBody>
          <a:bodyPr/>
          <a:lstStyle/>
          <a:p>
            <a:fld id="{B5CEABB6-07DC-46E8-9B57-56EC44A396E5}" type="slidenum">
              <a:rPr lang="en-US" smtClean="0"/>
              <a:pPr/>
              <a:t>4</a:t>
            </a:fld>
            <a:endParaRPr lang="en-US"/>
          </a:p>
        </p:txBody>
      </p:sp>
      <p:sp>
        <p:nvSpPr>
          <p:cNvPr id="12" name="Text Placeholder 6">
            <a:extLst>
              <a:ext uri="{FF2B5EF4-FFF2-40B4-BE49-F238E27FC236}">
                <a16:creationId xmlns:a16="http://schemas.microsoft.com/office/drawing/2014/main" id="{FEDF7E7C-E3EB-1816-D83A-F0606FA532AF}"/>
              </a:ext>
            </a:extLst>
          </p:cNvPr>
          <p:cNvSpPr txBox="1">
            <a:spLocks/>
          </p:cNvSpPr>
          <p:nvPr/>
        </p:nvSpPr>
        <p:spPr>
          <a:xfrm>
            <a:off x="2210793" y="1521381"/>
            <a:ext cx="3554232" cy="36512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b="1">
                <a:solidFill>
                  <a:srgbClr val="1F2328"/>
                </a:solidFill>
                <a:latin typeface="Segoe UI"/>
                <a:cs typeface="Segoe UI"/>
              </a:rPr>
              <a:t>Toddler stage changes</a:t>
            </a:r>
          </a:p>
        </p:txBody>
      </p:sp>
      <p:sp>
        <p:nvSpPr>
          <p:cNvPr id="14" name="Text Placeholder 7">
            <a:extLst>
              <a:ext uri="{FF2B5EF4-FFF2-40B4-BE49-F238E27FC236}">
                <a16:creationId xmlns:a16="http://schemas.microsoft.com/office/drawing/2014/main" id="{30822B7F-8806-E817-8BA7-5ABCEB320F74}"/>
              </a:ext>
            </a:extLst>
          </p:cNvPr>
          <p:cNvSpPr txBox="1">
            <a:spLocks/>
          </p:cNvSpPr>
          <p:nvPr/>
        </p:nvSpPr>
        <p:spPr>
          <a:xfrm>
            <a:off x="3044723" y="1886506"/>
            <a:ext cx="3557667" cy="911778"/>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050">
                <a:solidFill>
                  <a:srgbClr val="1F2328"/>
                </a:solidFill>
                <a:latin typeface="Segoe UI"/>
                <a:cs typeface="Segoe UI"/>
              </a:rPr>
              <a:t>Helping kids to practice changing between day stages (cleanup, putting away cutlery,  finding their designated cubic, etc...</a:t>
            </a:r>
            <a:endParaRPr lang="en-US" sz="1050">
              <a:solidFill>
                <a:srgbClr val="000000"/>
              </a:solidFill>
              <a:latin typeface="Segoe UI"/>
              <a:cs typeface="Segoe UI"/>
            </a:endParaRPr>
          </a:p>
        </p:txBody>
      </p:sp>
      <p:pic>
        <p:nvPicPr>
          <p:cNvPr id="1026" name="Picture 2">
            <a:extLst>
              <a:ext uri="{FF2B5EF4-FFF2-40B4-BE49-F238E27FC236}">
                <a16:creationId xmlns:a16="http://schemas.microsoft.com/office/drawing/2014/main" id="{C4DE0F09-6E16-A0D8-14B9-2A6DDFC23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78" y="855668"/>
            <a:ext cx="2750088" cy="2750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tting up a table in a restaurant  – making sure all the cutlery is there an arranged properly&#10; with hololens&#10;">
            <a:extLst>
              <a:ext uri="{FF2B5EF4-FFF2-40B4-BE49-F238E27FC236}">
                <a16:creationId xmlns:a16="http://schemas.microsoft.com/office/drawing/2014/main" id="{24F90339-72C7-986E-7135-1E4352FFB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362" y="859937"/>
            <a:ext cx="2750088" cy="27500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71C1EA97-ED26-80C0-D38C-E98E03BD78AF}"/>
              </a:ext>
            </a:extLst>
          </p:cNvPr>
          <p:cNvPicPr>
            <a:picLocks noChangeAspect="1"/>
          </p:cNvPicPr>
          <p:nvPr/>
        </p:nvPicPr>
        <p:blipFill>
          <a:blip r:embed="rId4"/>
          <a:stretch>
            <a:fillRect/>
          </a:stretch>
        </p:blipFill>
        <p:spPr>
          <a:xfrm>
            <a:off x="131578" y="3698801"/>
            <a:ext cx="2750088" cy="2750088"/>
          </a:xfrm>
          <a:prstGeom prst="rect">
            <a:avLst/>
          </a:prstGeom>
        </p:spPr>
      </p:pic>
      <p:pic>
        <p:nvPicPr>
          <p:cNvPr id="1030" name="Picture 6" descr="hololens detecting emotional response of interviewer&#10;">
            <a:extLst>
              <a:ext uri="{FF2B5EF4-FFF2-40B4-BE49-F238E27FC236}">
                <a16:creationId xmlns:a16="http://schemas.microsoft.com/office/drawing/2014/main" id="{BB24E89F-4CE5-542F-0988-46EF1B4FC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301" y="3698801"/>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78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167733"/>
            <a:ext cx="8421688" cy="625568"/>
          </a:xfrm>
        </p:spPr>
        <p:txBody>
          <a:bodyPr/>
          <a:lstStyle/>
          <a:p>
            <a:r>
              <a:rPr lang="en-US" sz="3600" b="1">
                <a:solidFill>
                  <a:srgbClr val="1F2328"/>
                </a:solidFill>
                <a:latin typeface="Calibri" panose="020F0502020204030204" pitchFamily="34" charset="0"/>
                <a:ea typeface="Calibri" panose="020F0502020204030204" pitchFamily="34" charset="0"/>
                <a:cs typeface="Calibri" panose="020F0502020204030204" pitchFamily="34" charset="0"/>
              </a:rPr>
              <a:t>Stacking shelves in a store</a:t>
            </a:r>
            <a:endParaRPr lang="en-US" sz="3600" b="1">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a:t>2024 FSI Hackathon</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Use Case #5 - Augmented Reality Skills Training</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5</a:t>
            </a:fld>
            <a:endParaRPr lang="en-US"/>
          </a:p>
        </p:txBody>
      </p:sp>
      <p:sp>
        <p:nvSpPr>
          <p:cNvPr id="11" name="Text Placeholder 3">
            <a:extLst>
              <a:ext uri="{FF2B5EF4-FFF2-40B4-BE49-F238E27FC236}">
                <a16:creationId xmlns:a16="http://schemas.microsoft.com/office/drawing/2014/main" id="{E53669D2-6D8D-85D1-03E7-1C6CC4AD5133}"/>
              </a:ext>
            </a:extLst>
          </p:cNvPr>
          <p:cNvSpPr txBox="1">
            <a:spLocks/>
          </p:cNvSpPr>
          <p:nvPr/>
        </p:nvSpPr>
        <p:spPr>
          <a:xfrm>
            <a:off x="1639393" y="1127867"/>
            <a:ext cx="3632084" cy="947491"/>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1F2328"/>
                </a:solidFill>
                <a:latin typeface="Segoe UI"/>
                <a:cs typeface="Segoe UI"/>
              </a:rPr>
              <a:t>Making sure items are placed in designated areas, visible and accessible </a:t>
            </a:r>
            <a:endParaRPr lang="en-US" sz="1200">
              <a:solidFill>
                <a:srgbClr val="1F2328"/>
              </a:solidFill>
              <a:latin typeface="Segoe UI"/>
              <a:cs typeface="Segoe UI"/>
            </a:endParaRPr>
          </a:p>
          <a:p>
            <a:endParaRPr lang="en-US"/>
          </a:p>
        </p:txBody>
      </p:sp>
      <p:pic>
        <p:nvPicPr>
          <p:cNvPr id="15" name="Picture 14">
            <a:extLst>
              <a:ext uri="{FF2B5EF4-FFF2-40B4-BE49-F238E27FC236}">
                <a16:creationId xmlns:a16="http://schemas.microsoft.com/office/drawing/2014/main" id="{52C732A2-DA34-BF90-EFAD-3098E3C7C0AA}"/>
              </a:ext>
            </a:extLst>
          </p:cNvPr>
          <p:cNvPicPr>
            <a:picLocks noChangeAspect="1"/>
          </p:cNvPicPr>
          <p:nvPr/>
        </p:nvPicPr>
        <p:blipFill>
          <a:blip r:embed="rId2"/>
          <a:stretch>
            <a:fillRect/>
          </a:stretch>
        </p:blipFill>
        <p:spPr>
          <a:xfrm>
            <a:off x="236123" y="2433783"/>
            <a:ext cx="3078018" cy="3020200"/>
          </a:xfrm>
          <a:prstGeom prst="rect">
            <a:avLst/>
          </a:prstGeom>
        </p:spPr>
      </p:pic>
      <p:pic>
        <p:nvPicPr>
          <p:cNvPr id="17" name="Picture 16">
            <a:extLst>
              <a:ext uri="{FF2B5EF4-FFF2-40B4-BE49-F238E27FC236}">
                <a16:creationId xmlns:a16="http://schemas.microsoft.com/office/drawing/2014/main" id="{4CE028EF-096D-E718-58AE-7DC9C502200F}"/>
              </a:ext>
            </a:extLst>
          </p:cNvPr>
          <p:cNvPicPr>
            <a:picLocks noChangeAspect="1"/>
          </p:cNvPicPr>
          <p:nvPr/>
        </p:nvPicPr>
        <p:blipFill>
          <a:blip r:embed="rId3"/>
          <a:stretch>
            <a:fillRect/>
          </a:stretch>
        </p:blipFill>
        <p:spPr>
          <a:xfrm>
            <a:off x="3658370" y="2424044"/>
            <a:ext cx="2939070" cy="3020424"/>
          </a:xfrm>
          <a:prstGeom prst="rect">
            <a:avLst/>
          </a:prstGeom>
        </p:spPr>
      </p:pic>
      <p:sp>
        <p:nvSpPr>
          <p:cNvPr id="18" name="TextBox 17">
            <a:extLst>
              <a:ext uri="{FF2B5EF4-FFF2-40B4-BE49-F238E27FC236}">
                <a16:creationId xmlns:a16="http://schemas.microsoft.com/office/drawing/2014/main" id="{71849858-3AA9-92B7-468B-47EC16A809E3}"/>
              </a:ext>
            </a:extLst>
          </p:cNvPr>
          <p:cNvSpPr txBox="1"/>
          <p:nvPr/>
        </p:nvSpPr>
        <p:spPr>
          <a:xfrm>
            <a:off x="6843067" y="1125935"/>
            <a:ext cx="5350493" cy="4862870"/>
          </a:xfrm>
          <a:prstGeom prst="rect">
            <a:avLst/>
          </a:prstGeom>
          <a:noFill/>
        </p:spPr>
        <p:txBody>
          <a:bodyPr wrap="square" lIns="91440" tIns="45720" rIns="91440" bIns="45720" rtlCol="0" anchor="t">
            <a:spAutoFit/>
          </a:bodyPr>
          <a:lstStyle/>
          <a:p>
            <a:r>
              <a:rPr lang="en-US" sz="2000" b="1">
                <a:solidFill>
                  <a:srgbClr val="000000"/>
                </a:solidFill>
              </a:rPr>
              <a:t>Reasons:</a:t>
            </a:r>
          </a:p>
          <a:p>
            <a:pPr marL="342900" indent="-342900">
              <a:buAutoNum type="arabicPeriod"/>
            </a:pPr>
            <a:r>
              <a:rPr lang="en-US" sz="1600"/>
              <a:t>[+] Solution to Problem Statement</a:t>
            </a:r>
          </a:p>
          <a:p>
            <a:pPr lvl="1"/>
            <a:r>
              <a:rPr lang="en-US" sz="1400"/>
              <a:t>Use Case does provide potential solution by </a:t>
            </a:r>
            <a:br>
              <a:rPr lang="en-US" sz="1400"/>
            </a:br>
            <a:r>
              <a:rPr lang="en-US" sz="1400"/>
              <a:t>expediting upskilling and providing job opportunity</a:t>
            </a:r>
            <a:br>
              <a:rPr lang="en-US" sz="1600"/>
            </a:br>
            <a:endParaRPr lang="en-US" sz="1600"/>
          </a:p>
          <a:p>
            <a:pPr marL="342900" indent="-342900">
              <a:buAutoNum type="arabicPeriod"/>
            </a:pPr>
            <a:r>
              <a:rPr lang="en-US" sz="1600"/>
              <a:t>[+] VR is at a stage where this is viable</a:t>
            </a:r>
          </a:p>
          <a:p>
            <a:pPr lvl="1"/>
            <a:r>
              <a:rPr lang="en-US" sz="1400"/>
              <a:t>Connected, Clear, and accessible.</a:t>
            </a:r>
            <a:br>
              <a:rPr lang="en-US" sz="1600"/>
            </a:br>
            <a:endParaRPr lang="en-US" sz="1600"/>
          </a:p>
          <a:p>
            <a:pPr marL="342900" indent="-342900">
              <a:buAutoNum type="arabicPeriod"/>
            </a:pPr>
            <a:r>
              <a:rPr lang="en-US" sz="1600"/>
              <a:t>[+] AI can enhance recognition and provide </a:t>
            </a:r>
            <a:br>
              <a:rPr lang="en-US" sz="1600"/>
            </a:br>
            <a:r>
              <a:rPr lang="en-US" sz="1600"/>
              <a:t>recommendations</a:t>
            </a:r>
          </a:p>
          <a:p>
            <a:pPr lvl="1"/>
            <a:r>
              <a:rPr lang="en-US" sz="1400"/>
              <a:t>Utilize LLM to speed up recognition of and provide real-time </a:t>
            </a:r>
            <a:br>
              <a:rPr lang="en-US" sz="1400"/>
            </a:br>
            <a:r>
              <a:rPr lang="en-US" sz="1400"/>
              <a:t>feedback. </a:t>
            </a:r>
            <a:br>
              <a:rPr lang="en-US" sz="1600"/>
            </a:br>
            <a:endParaRPr lang="en-US" sz="1600"/>
          </a:p>
          <a:p>
            <a:pPr marL="342900" indent="-342900">
              <a:buAutoNum type="arabicPeriod"/>
            </a:pPr>
            <a:r>
              <a:rPr lang="en-US" sz="1600"/>
              <a:t>[+] Implementation can be a starter for the other </a:t>
            </a:r>
            <a:br>
              <a:rPr lang="en-US" sz="1600"/>
            </a:br>
            <a:r>
              <a:rPr lang="en-US" sz="1600"/>
              <a:t>use cases</a:t>
            </a:r>
          </a:p>
          <a:p>
            <a:pPr marL="857250" lvl="1" indent="-400050">
              <a:buAutoNum type="romanUcPeriod"/>
            </a:pPr>
            <a:r>
              <a:rPr lang="en-US" sz="1400"/>
              <a:t>Toddler Cleanup</a:t>
            </a:r>
          </a:p>
          <a:p>
            <a:pPr marL="800100" lvl="1" indent="-342900">
              <a:buAutoNum type="romanUcPeriod"/>
            </a:pPr>
            <a:r>
              <a:rPr lang="en-US" sz="1400"/>
              <a:t> Restaurant and Catering Assistance</a:t>
            </a:r>
            <a:br>
              <a:rPr lang="en-US" sz="1600"/>
            </a:br>
            <a:endParaRPr lang="en-US" sz="1600"/>
          </a:p>
          <a:p>
            <a:pPr marL="342900" indent="-342900">
              <a:buFontTx/>
              <a:buAutoNum type="arabicPeriod"/>
            </a:pPr>
            <a:r>
              <a:rPr lang="en-US" sz="1600"/>
              <a:t>[-] The emotional Response Use Case was too close to </a:t>
            </a:r>
            <a:br>
              <a:rPr lang="en-US" sz="1600"/>
            </a:br>
            <a:r>
              <a:rPr lang="en-US" sz="1600"/>
              <a:t>the Metaverse Social Practice use Case</a:t>
            </a:r>
          </a:p>
        </p:txBody>
      </p:sp>
    </p:spTree>
    <p:extLst>
      <p:ext uri="{BB962C8B-B14F-4D97-AF65-F5344CB8AC3E}">
        <p14:creationId xmlns:p14="http://schemas.microsoft.com/office/powerpoint/2010/main" val="2330614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5BCAE77-3543-011D-0C8D-4C8ACCF8483A}"/>
              </a:ext>
            </a:extLst>
          </p:cNvPr>
          <p:cNvSpPr>
            <a:spLocks noGrp="1"/>
          </p:cNvSpPr>
          <p:nvPr>
            <p:ph type="title"/>
          </p:nvPr>
        </p:nvSpPr>
        <p:spPr>
          <a:xfrm>
            <a:off x="838200" y="365125"/>
            <a:ext cx="10515600" cy="1325563"/>
          </a:xfrm>
        </p:spPr>
        <p:txBody>
          <a:bodyPr/>
          <a:lstStyle/>
          <a:p>
            <a:r>
              <a:rPr lang="en-US"/>
              <a:t>Beta version</a:t>
            </a:r>
          </a:p>
        </p:txBody>
      </p:sp>
      <p:sp>
        <p:nvSpPr>
          <p:cNvPr id="11" name="Date Placeholder 10">
            <a:extLst>
              <a:ext uri="{FF2B5EF4-FFF2-40B4-BE49-F238E27FC236}">
                <a16:creationId xmlns:a16="http://schemas.microsoft.com/office/drawing/2014/main" id="{273D4E32-E19C-DFD9-B259-1586CEF341CC}"/>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2024 FSI Hackathon</a:t>
            </a:r>
          </a:p>
        </p:txBody>
      </p:sp>
      <p:sp>
        <p:nvSpPr>
          <p:cNvPr id="12" name="Footer Placeholder 11">
            <a:extLst>
              <a:ext uri="{FF2B5EF4-FFF2-40B4-BE49-F238E27FC236}">
                <a16:creationId xmlns:a16="http://schemas.microsoft.com/office/drawing/2014/main" id="{0743184D-01A9-B030-8530-2DA1519C8DE9}"/>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Use Case #5 - Augmented Reality Skills Training</a:t>
            </a:r>
          </a:p>
        </p:txBody>
      </p:sp>
      <p:sp>
        <p:nvSpPr>
          <p:cNvPr id="13" name="Slide Number Placeholder 12">
            <a:extLst>
              <a:ext uri="{FF2B5EF4-FFF2-40B4-BE49-F238E27FC236}">
                <a16:creationId xmlns:a16="http://schemas.microsoft.com/office/drawing/2014/main" id="{EA4C0D9B-7784-C024-1903-40FE69FB7A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14" name="Picture 13" descr="A shelf with toys on it&#10;&#10;Description automatically generated">
            <a:extLst>
              <a:ext uri="{FF2B5EF4-FFF2-40B4-BE49-F238E27FC236}">
                <a16:creationId xmlns:a16="http://schemas.microsoft.com/office/drawing/2014/main" id="{821CC68E-266D-B5E3-710D-BC4D05ED2853}"/>
              </a:ext>
            </a:extLst>
          </p:cNvPr>
          <p:cNvPicPr>
            <a:picLocks noChangeAspect="1"/>
          </p:cNvPicPr>
          <p:nvPr/>
        </p:nvPicPr>
        <p:blipFill>
          <a:blip r:embed="rId2"/>
          <a:stretch>
            <a:fillRect/>
          </a:stretch>
        </p:blipFill>
        <p:spPr>
          <a:xfrm>
            <a:off x="2711311" y="1397865"/>
            <a:ext cx="6757830" cy="4782561"/>
          </a:xfrm>
          <a:prstGeom prst="rect">
            <a:avLst/>
          </a:prstGeom>
          <a:noFill/>
        </p:spPr>
      </p:pic>
    </p:spTree>
    <p:extLst>
      <p:ext uri="{BB962C8B-B14F-4D97-AF65-F5344CB8AC3E}">
        <p14:creationId xmlns:p14="http://schemas.microsoft.com/office/powerpoint/2010/main" val="1122653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a:t>Architecture</a:t>
            </a:r>
            <a:br>
              <a:rPr lang="en-US"/>
            </a:br>
            <a:r>
              <a:rPr lang="en-US"/>
              <a:t>OVERVIEW</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2024 FSI Hackathon</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Use Case #5 - Augmented Reality Skills Training</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7</a:t>
            </a:fld>
            <a:endParaRPr lang="en-US"/>
          </a:p>
        </p:txBody>
      </p:sp>
      <p:sp>
        <p:nvSpPr>
          <p:cNvPr id="4" name="Rectangle 3">
            <a:extLst>
              <a:ext uri="{FF2B5EF4-FFF2-40B4-BE49-F238E27FC236}">
                <a16:creationId xmlns:a16="http://schemas.microsoft.com/office/drawing/2014/main" id="{B00E33CC-88FE-8EC8-D4FD-8A24652CF237}"/>
              </a:ext>
            </a:extLst>
          </p:cNvPr>
          <p:cNvSpPr/>
          <p:nvPr/>
        </p:nvSpPr>
        <p:spPr>
          <a:xfrm>
            <a:off x="5532683" y="2870988"/>
            <a:ext cx="1922549" cy="9075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0070C0"/>
                </a:solidFill>
                <a:latin typeface="Lucida Bright"/>
              </a:rPr>
              <a:t>Unity</a:t>
            </a:r>
          </a:p>
          <a:p>
            <a:pPr algn="ctr"/>
            <a:r>
              <a:rPr lang="en-US" sz="1600">
                <a:solidFill>
                  <a:srgbClr val="0070C0"/>
                </a:solidFill>
                <a:latin typeface="Lucida Bright"/>
              </a:rPr>
              <a:t>v2022.3.23f1</a:t>
            </a:r>
          </a:p>
        </p:txBody>
      </p:sp>
      <p:sp>
        <p:nvSpPr>
          <p:cNvPr id="6" name="Rectangle 5">
            <a:extLst>
              <a:ext uri="{FF2B5EF4-FFF2-40B4-BE49-F238E27FC236}">
                <a16:creationId xmlns:a16="http://schemas.microsoft.com/office/drawing/2014/main" id="{79560370-4DEF-FD6D-ED7C-7D58CE5EB9E8}"/>
              </a:ext>
            </a:extLst>
          </p:cNvPr>
          <p:cNvSpPr/>
          <p:nvPr/>
        </p:nvSpPr>
        <p:spPr>
          <a:xfrm>
            <a:off x="450731" y="2872669"/>
            <a:ext cx="2467833" cy="8865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0070C0"/>
                </a:solidFill>
                <a:latin typeface="Lucida Bright"/>
              </a:rPr>
              <a:t>Microsoft HoloLens</a:t>
            </a:r>
          </a:p>
        </p:txBody>
      </p:sp>
      <p:cxnSp>
        <p:nvCxnSpPr>
          <p:cNvPr id="8" name="Straight Arrow Connector 7">
            <a:extLst>
              <a:ext uri="{FF2B5EF4-FFF2-40B4-BE49-F238E27FC236}">
                <a16:creationId xmlns:a16="http://schemas.microsoft.com/office/drawing/2014/main" id="{AA16E5E1-BE39-0CAC-8A54-42280E77769A}"/>
              </a:ext>
            </a:extLst>
          </p:cNvPr>
          <p:cNvCxnSpPr/>
          <p:nvPr/>
        </p:nvCxnSpPr>
        <p:spPr>
          <a:xfrm>
            <a:off x="3091968" y="2761973"/>
            <a:ext cx="18110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B2A7FD67-F8BA-0B0E-C305-FD84B949FE65}"/>
              </a:ext>
            </a:extLst>
          </p:cNvPr>
          <p:cNvSpPr txBox="1"/>
          <p:nvPr/>
        </p:nvSpPr>
        <p:spPr>
          <a:xfrm>
            <a:off x="7925654" y="656475"/>
            <a:ext cx="1950358" cy="738664"/>
          </a:xfrm>
          <a:prstGeom prst="rect">
            <a:avLst/>
          </a:prstGeom>
          <a:solidFill>
            <a:schemeClr val="accent3">
              <a:lumMod val="20000"/>
              <a:lumOff val="80000"/>
            </a:schemeClr>
          </a:solidFill>
        </p:spPr>
        <p:txBody>
          <a:bodyPr wrap="square" lIns="91440" tIns="45720" rIns="91440" bIns="45720" rtlCol="0" anchor="t">
            <a:spAutoFit/>
          </a:bodyPr>
          <a:lstStyle/>
          <a:p>
            <a:pPr algn="ctr"/>
            <a:r>
              <a:rPr lang="en-US" sz="1400"/>
              <a:t>Feedback and numerical scoring of action</a:t>
            </a:r>
          </a:p>
        </p:txBody>
      </p:sp>
      <p:sp>
        <p:nvSpPr>
          <p:cNvPr id="17" name="TextBox 16">
            <a:extLst>
              <a:ext uri="{FF2B5EF4-FFF2-40B4-BE49-F238E27FC236}">
                <a16:creationId xmlns:a16="http://schemas.microsoft.com/office/drawing/2014/main" id="{4C89B2B2-7285-9E99-0F2F-0A1809DE92A1}"/>
              </a:ext>
            </a:extLst>
          </p:cNvPr>
          <p:cNvSpPr txBox="1"/>
          <p:nvPr/>
        </p:nvSpPr>
        <p:spPr>
          <a:xfrm>
            <a:off x="3077988" y="3318921"/>
            <a:ext cx="2260158" cy="738664"/>
          </a:xfrm>
          <a:prstGeom prst="rect">
            <a:avLst/>
          </a:prstGeom>
          <a:solidFill>
            <a:schemeClr val="accent3">
              <a:lumMod val="20000"/>
              <a:lumOff val="80000"/>
            </a:schemeClr>
          </a:solidFill>
        </p:spPr>
        <p:txBody>
          <a:bodyPr wrap="square" lIns="91440" tIns="45720" rIns="91440" bIns="45720" rtlCol="0" anchor="t">
            <a:spAutoFit/>
          </a:bodyPr>
          <a:lstStyle/>
          <a:p>
            <a:pPr algn="ctr"/>
            <a:r>
              <a:rPr lang="en-US" sz="1400"/>
              <a:t>User response/</a:t>
            </a:r>
            <a:br>
              <a:rPr lang="en-US" sz="1400"/>
            </a:br>
            <a:r>
              <a:rPr lang="en-US" sz="1400"/>
              <a:t>Interaction with environment</a:t>
            </a:r>
          </a:p>
        </p:txBody>
      </p:sp>
      <p:sp>
        <p:nvSpPr>
          <p:cNvPr id="19" name="TextBox 18">
            <a:extLst>
              <a:ext uri="{FF2B5EF4-FFF2-40B4-BE49-F238E27FC236}">
                <a16:creationId xmlns:a16="http://schemas.microsoft.com/office/drawing/2014/main" id="{D45DB123-261A-E2A3-314A-4FDEFD7CD1FA}"/>
              </a:ext>
            </a:extLst>
          </p:cNvPr>
          <p:cNvSpPr txBox="1"/>
          <p:nvPr/>
        </p:nvSpPr>
        <p:spPr>
          <a:xfrm>
            <a:off x="3077968" y="766491"/>
            <a:ext cx="2048228" cy="738664"/>
          </a:xfrm>
          <a:prstGeom prst="rect">
            <a:avLst/>
          </a:prstGeom>
          <a:solidFill>
            <a:schemeClr val="accent3">
              <a:lumMod val="20000"/>
              <a:lumOff val="80000"/>
            </a:schemeClr>
          </a:solidFill>
        </p:spPr>
        <p:txBody>
          <a:bodyPr wrap="square" lIns="91440" tIns="45720" rIns="91440" bIns="45720" rtlCol="0" anchor="t">
            <a:spAutoFit/>
          </a:bodyPr>
          <a:lstStyle/>
          <a:p>
            <a:pPr algn="ctr"/>
            <a:r>
              <a:rPr lang="en-US" sz="1400"/>
              <a:t>Recognizing real world items via match to assets in Unity</a:t>
            </a:r>
          </a:p>
        </p:txBody>
      </p:sp>
      <p:sp>
        <p:nvSpPr>
          <p:cNvPr id="25" name="TextBox 24">
            <a:extLst>
              <a:ext uri="{FF2B5EF4-FFF2-40B4-BE49-F238E27FC236}">
                <a16:creationId xmlns:a16="http://schemas.microsoft.com/office/drawing/2014/main" id="{6A41F331-F337-DB21-23DD-4DAC5962F57B}"/>
              </a:ext>
            </a:extLst>
          </p:cNvPr>
          <p:cNvSpPr txBox="1"/>
          <p:nvPr/>
        </p:nvSpPr>
        <p:spPr>
          <a:xfrm>
            <a:off x="7931839" y="3315693"/>
            <a:ext cx="1931593" cy="523220"/>
          </a:xfrm>
          <a:prstGeom prst="rect">
            <a:avLst/>
          </a:prstGeom>
          <a:solidFill>
            <a:schemeClr val="accent3">
              <a:lumMod val="20000"/>
              <a:lumOff val="80000"/>
            </a:schemeClr>
          </a:solidFill>
        </p:spPr>
        <p:txBody>
          <a:bodyPr wrap="square" lIns="91440" tIns="45720" rIns="91440" bIns="45720" rtlCol="0" anchor="t">
            <a:spAutoFit/>
          </a:bodyPr>
          <a:lstStyle/>
          <a:p>
            <a:pPr algn="ctr"/>
            <a:r>
              <a:rPr lang="en-US" sz="1400"/>
              <a:t>Provides log of User's actions</a:t>
            </a:r>
          </a:p>
        </p:txBody>
      </p:sp>
      <p:pic>
        <p:nvPicPr>
          <p:cNvPr id="27" name="Picture 26">
            <a:extLst>
              <a:ext uri="{FF2B5EF4-FFF2-40B4-BE49-F238E27FC236}">
                <a16:creationId xmlns:a16="http://schemas.microsoft.com/office/drawing/2014/main" id="{815A7D9D-571E-CB62-98D7-D261D3A7ADFC}"/>
              </a:ext>
            </a:extLst>
          </p:cNvPr>
          <p:cNvPicPr>
            <a:picLocks noChangeAspect="1"/>
          </p:cNvPicPr>
          <p:nvPr/>
        </p:nvPicPr>
        <p:blipFill>
          <a:blip r:embed="rId2"/>
          <a:stretch>
            <a:fillRect/>
          </a:stretch>
        </p:blipFill>
        <p:spPr>
          <a:xfrm>
            <a:off x="5534977" y="1970988"/>
            <a:ext cx="1924410" cy="789497"/>
          </a:xfrm>
          <a:prstGeom prst="rect">
            <a:avLst/>
          </a:prstGeom>
        </p:spPr>
      </p:pic>
      <p:pic>
        <p:nvPicPr>
          <p:cNvPr id="29" name="Picture 28" descr="A close up of a device&#10;&#10;Description automatically generated">
            <a:extLst>
              <a:ext uri="{FF2B5EF4-FFF2-40B4-BE49-F238E27FC236}">
                <a16:creationId xmlns:a16="http://schemas.microsoft.com/office/drawing/2014/main" id="{5A6EA504-3F9B-1131-E0A3-E5F27E89008A}"/>
              </a:ext>
            </a:extLst>
          </p:cNvPr>
          <p:cNvPicPr>
            <a:picLocks noChangeAspect="1"/>
          </p:cNvPicPr>
          <p:nvPr/>
        </p:nvPicPr>
        <p:blipFill>
          <a:blip r:embed="rId3"/>
          <a:stretch>
            <a:fillRect/>
          </a:stretch>
        </p:blipFill>
        <p:spPr>
          <a:xfrm>
            <a:off x="858652" y="1688596"/>
            <a:ext cx="1647825" cy="1762125"/>
          </a:xfrm>
          <a:prstGeom prst="rect">
            <a:avLst/>
          </a:prstGeom>
        </p:spPr>
      </p:pic>
      <p:pic>
        <p:nvPicPr>
          <p:cNvPr id="31" name="Picture 30" descr="Getting started with Azure Open AI - CSC Blog">
            <a:extLst>
              <a:ext uri="{FF2B5EF4-FFF2-40B4-BE49-F238E27FC236}">
                <a16:creationId xmlns:a16="http://schemas.microsoft.com/office/drawing/2014/main" id="{DCEB4DE4-40F7-E7CC-F148-CC130ED622BE}"/>
              </a:ext>
            </a:extLst>
          </p:cNvPr>
          <p:cNvPicPr>
            <a:picLocks noChangeAspect="1"/>
          </p:cNvPicPr>
          <p:nvPr/>
        </p:nvPicPr>
        <p:blipFill>
          <a:blip r:embed="rId4"/>
          <a:stretch>
            <a:fillRect/>
          </a:stretch>
        </p:blipFill>
        <p:spPr>
          <a:xfrm>
            <a:off x="10310483" y="1815980"/>
            <a:ext cx="1288496" cy="1266913"/>
          </a:xfrm>
          <a:prstGeom prst="rect">
            <a:avLst/>
          </a:prstGeom>
        </p:spPr>
      </p:pic>
      <p:sp>
        <p:nvSpPr>
          <p:cNvPr id="38" name="Arrow: Right 37">
            <a:extLst>
              <a:ext uri="{FF2B5EF4-FFF2-40B4-BE49-F238E27FC236}">
                <a16:creationId xmlns:a16="http://schemas.microsoft.com/office/drawing/2014/main" id="{63E514B1-E634-BD79-C707-B041D922CA11}"/>
              </a:ext>
            </a:extLst>
          </p:cNvPr>
          <p:cNvSpPr/>
          <p:nvPr/>
        </p:nvSpPr>
        <p:spPr>
          <a:xfrm rot="10800000">
            <a:off x="2987988" y="2049025"/>
            <a:ext cx="2285996" cy="139818"/>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EE39813F-3FA9-3ED5-5A76-A73ED3B9D3AB}"/>
              </a:ext>
            </a:extLst>
          </p:cNvPr>
          <p:cNvSpPr/>
          <p:nvPr/>
        </p:nvSpPr>
        <p:spPr>
          <a:xfrm>
            <a:off x="2987988" y="2678199"/>
            <a:ext cx="2285996" cy="139818"/>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C8AC9007-774D-69B8-C33C-3E46EA206502}"/>
              </a:ext>
            </a:extLst>
          </p:cNvPr>
          <p:cNvSpPr/>
          <p:nvPr/>
        </p:nvSpPr>
        <p:spPr>
          <a:xfrm rot="10800000">
            <a:off x="7755731" y="2049025"/>
            <a:ext cx="2285996" cy="139818"/>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768DE8EE-532F-770B-6328-A7667BD2B7CB}"/>
              </a:ext>
            </a:extLst>
          </p:cNvPr>
          <p:cNvSpPr/>
          <p:nvPr/>
        </p:nvSpPr>
        <p:spPr>
          <a:xfrm>
            <a:off x="7769713" y="2678198"/>
            <a:ext cx="2285996" cy="139818"/>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94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E6C1-C396-5B2A-7AC5-4FC1EE669445}"/>
              </a:ext>
            </a:extLst>
          </p:cNvPr>
          <p:cNvSpPr>
            <a:spLocks noGrp="1"/>
          </p:cNvSpPr>
          <p:nvPr>
            <p:ph type="title"/>
          </p:nvPr>
        </p:nvSpPr>
        <p:spPr>
          <a:xfrm>
            <a:off x="1885156" y="384177"/>
            <a:ext cx="8421688" cy="1325563"/>
          </a:xfrm>
        </p:spPr>
        <p:txBody>
          <a:bodyPr/>
          <a:lstStyle/>
          <a:p>
            <a:r>
              <a:rPr lang="en-US"/>
              <a:t>THE Future </a:t>
            </a:r>
          </a:p>
        </p:txBody>
      </p:sp>
      <p:sp>
        <p:nvSpPr>
          <p:cNvPr id="4" name="Text Placeholder 3">
            <a:extLst>
              <a:ext uri="{FF2B5EF4-FFF2-40B4-BE49-F238E27FC236}">
                <a16:creationId xmlns:a16="http://schemas.microsoft.com/office/drawing/2014/main" id="{B7B47600-D720-2BCB-DA2B-217CA2490A96}"/>
              </a:ext>
            </a:extLst>
          </p:cNvPr>
          <p:cNvSpPr>
            <a:spLocks noGrp="1"/>
          </p:cNvSpPr>
          <p:nvPr>
            <p:ph type="body" sz="quarter" idx="15"/>
          </p:nvPr>
        </p:nvSpPr>
        <p:spPr>
          <a:xfrm>
            <a:off x="469664" y="1430894"/>
            <a:ext cx="10646575" cy="3066217"/>
          </a:xfrm>
        </p:spPr>
        <p:txBody>
          <a:bodyPr vert="horz" lIns="91440" tIns="45720" rIns="91440" bIns="45720" rtlCol="0" anchor="t">
            <a:normAutofit fontScale="77500" lnSpcReduction="20000"/>
          </a:bodyPr>
          <a:lstStyle/>
          <a:p>
            <a:pPr algn="l"/>
            <a:r>
              <a:rPr lang="en-US" sz="2400" b="1">
                <a:ea typeface="+mn-lt"/>
                <a:cs typeface="+mn-lt"/>
              </a:rPr>
              <a:t>Feature Enhancements:</a:t>
            </a:r>
          </a:p>
          <a:p>
            <a:pPr marL="342900" indent="-342900" algn="l">
              <a:buChar char="•"/>
            </a:pPr>
            <a:r>
              <a:rPr lang="en-US" sz="2400">
                <a:ea typeface="+mn-lt"/>
                <a:cs typeface="+mn-lt"/>
              </a:rPr>
              <a:t>XAPI2 – IEEE standard for correlating user experience behavior with</a:t>
            </a:r>
            <a:br>
              <a:rPr lang="en-US" sz="2400">
                <a:ea typeface="+mn-lt"/>
                <a:cs typeface="+mn-lt"/>
              </a:rPr>
            </a:br>
            <a:r>
              <a:rPr lang="en-US" sz="2400">
                <a:ea typeface="+mn-lt"/>
                <a:cs typeface="+mn-lt"/>
              </a:rPr>
              <a:t>business results</a:t>
            </a:r>
          </a:p>
          <a:p>
            <a:pPr marL="342900" indent="-342900" algn="l">
              <a:buChar char="•"/>
            </a:pPr>
            <a:r>
              <a:rPr lang="en-US" sz="2400">
                <a:ea typeface="+mn-lt"/>
                <a:cs typeface="+mn-lt"/>
              </a:rPr>
              <a:t>Storing results in the cloud to show progress</a:t>
            </a:r>
          </a:p>
          <a:p>
            <a:pPr marL="342900" indent="-342900" algn="l">
              <a:buChar char="•"/>
            </a:pPr>
            <a:r>
              <a:rPr lang="en-US" sz="2400">
                <a:ea typeface="+mn-lt"/>
                <a:cs typeface="+mn-lt"/>
              </a:rPr>
              <a:t>Record session data to analyze/generate progression metrics </a:t>
            </a:r>
          </a:p>
          <a:p>
            <a:pPr marL="342900" indent="-342900" algn="l">
              <a:buChar char="•"/>
            </a:pPr>
            <a:r>
              <a:rPr lang="en-US" sz="2400">
                <a:ea typeface="+mn-lt"/>
                <a:cs typeface="+mn-lt"/>
              </a:rPr>
              <a:t>Measure time taken per action</a:t>
            </a:r>
            <a:endParaRPr lang="en-US"/>
          </a:p>
          <a:p>
            <a:pPr marL="342900" indent="-342900" algn="l">
              <a:buChar char="•"/>
            </a:pPr>
            <a:r>
              <a:rPr lang="en-US" sz="2400">
                <a:ea typeface="+mn-lt"/>
                <a:cs typeface="+mn-lt"/>
              </a:rPr>
              <a:t>Personalizing Recommendations and creating a custom learning track </a:t>
            </a:r>
          </a:p>
          <a:p>
            <a:pPr marL="342900" indent="-342900" algn="l">
              <a:buChar char="•"/>
            </a:pPr>
            <a:r>
              <a:rPr lang="en-US" sz="2400">
                <a:ea typeface="+mn-lt"/>
                <a:cs typeface="+mn-lt"/>
              </a:rPr>
              <a:t>Enable voice recognition to assist</a:t>
            </a:r>
          </a:p>
          <a:p>
            <a:pPr marL="342900" indent="-342900" algn="l">
              <a:buChar char="•"/>
            </a:pPr>
            <a:r>
              <a:rPr lang="en-US" sz="2500">
                <a:ea typeface="+mn-lt"/>
                <a:cs typeface="+mn-lt"/>
              </a:rPr>
              <a:t>Emotional state recognition of the User to assist with social interaction</a:t>
            </a:r>
          </a:p>
          <a:p>
            <a:pPr marL="342900" indent="-342900" algn="l">
              <a:buChar char="•"/>
            </a:pPr>
            <a:endParaRPr lang="en-US" sz="2400">
              <a:ea typeface="+mn-lt"/>
              <a:cs typeface="+mn-lt"/>
            </a:endParaRPr>
          </a:p>
        </p:txBody>
      </p:sp>
      <p:sp>
        <p:nvSpPr>
          <p:cNvPr id="11" name="Date Placeholder 10">
            <a:extLst>
              <a:ext uri="{FF2B5EF4-FFF2-40B4-BE49-F238E27FC236}">
                <a16:creationId xmlns:a16="http://schemas.microsoft.com/office/drawing/2014/main" id="{5751EE1F-8723-D67A-35EE-E6625054A849}"/>
              </a:ext>
            </a:extLst>
          </p:cNvPr>
          <p:cNvSpPr>
            <a:spLocks noGrp="1"/>
          </p:cNvSpPr>
          <p:nvPr>
            <p:ph type="dt" sz="half" idx="20"/>
          </p:nvPr>
        </p:nvSpPr>
        <p:spPr/>
        <p:txBody>
          <a:bodyPr/>
          <a:lstStyle/>
          <a:p>
            <a:r>
              <a:rPr lang="en-US"/>
              <a:t>2024 FSI Hackathon</a:t>
            </a:r>
          </a:p>
        </p:txBody>
      </p:sp>
      <p:sp>
        <p:nvSpPr>
          <p:cNvPr id="12" name="Footer Placeholder 11">
            <a:extLst>
              <a:ext uri="{FF2B5EF4-FFF2-40B4-BE49-F238E27FC236}">
                <a16:creationId xmlns:a16="http://schemas.microsoft.com/office/drawing/2014/main" id="{44F1048F-C7EC-DB97-FFD7-CAE61FCAF846}"/>
              </a:ext>
            </a:extLst>
          </p:cNvPr>
          <p:cNvSpPr>
            <a:spLocks noGrp="1"/>
          </p:cNvSpPr>
          <p:nvPr>
            <p:ph type="ftr" sz="quarter" idx="21"/>
          </p:nvPr>
        </p:nvSpPr>
        <p:spPr/>
        <p:txBody>
          <a:bodyPr/>
          <a:lstStyle/>
          <a:p>
            <a:r>
              <a:rPr lang="en-US"/>
              <a:t>Use Case #5 - Augmented Reality Skills Training</a:t>
            </a:r>
          </a:p>
        </p:txBody>
      </p:sp>
      <p:sp>
        <p:nvSpPr>
          <p:cNvPr id="13" name="Slide Number Placeholder 12">
            <a:extLst>
              <a:ext uri="{FF2B5EF4-FFF2-40B4-BE49-F238E27FC236}">
                <a16:creationId xmlns:a16="http://schemas.microsoft.com/office/drawing/2014/main" id="{3FF28502-8717-9318-AC90-83318A989913}"/>
              </a:ext>
            </a:extLst>
          </p:cNvPr>
          <p:cNvSpPr>
            <a:spLocks noGrp="1"/>
          </p:cNvSpPr>
          <p:nvPr>
            <p:ph type="sldNum" sz="quarter" idx="22"/>
          </p:nvPr>
        </p:nvSpPr>
        <p:spPr/>
        <p:txBody>
          <a:bodyPr/>
          <a:lstStyle/>
          <a:p>
            <a:fld id="{B5CEABB6-07DC-46E8-9B57-56EC44A396E5}" type="slidenum">
              <a:rPr lang="en-US" smtClean="0"/>
              <a:t>8</a:t>
            </a:fld>
            <a:endParaRPr lang="en-US"/>
          </a:p>
        </p:txBody>
      </p:sp>
      <p:sp>
        <p:nvSpPr>
          <p:cNvPr id="15" name="Text Placeholder 14">
            <a:extLst>
              <a:ext uri="{FF2B5EF4-FFF2-40B4-BE49-F238E27FC236}">
                <a16:creationId xmlns:a16="http://schemas.microsoft.com/office/drawing/2014/main" id="{18561E79-F3C2-5E2C-A5FE-326DFF839409}"/>
              </a:ext>
            </a:extLst>
          </p:cNvPr>
          <p:cNvSpPr>
            <a:spLocks noGrp="1"/>
          </p:cNvSpPr>
          <p:nvPr>
            <p:ph type="body" sz="quarter" idx="19"/>
          </p:nvPr>
        </p:nvSpPr>
        <p:spPr>
          <a:xfrm>
            <a:off x="470412" y="4630383"/>
            <a:ext cx="10969848" cy="2223399"/>
          </a:xfrm>
        </p:spPr>
        <p:txBody>
          <a:bodyPr vert="horz" lIns="91440" tIns="45720" rIns="91440" bIns="45720" rtlCol="0" anchor="t">
            <a:normAutofit/>
          </a:bodyPr>
          <a:lstStyle/>
          <a:p>
            <a:pPr algn="l"/>
            <a:r>
              <a:rPr lang="en-US" sz="2000" b="1"/>
              <a:t>Expand to Further Use Cases</a:t>
            </a:r>
            <a:endParaRPr lang="en-US" b="1"/>
          </a:p>
          <a:p>
            <a:pPr algn="l"/>
            <a:r>
              <a:rPr lang="en-US" sz="2000"/>
              <a:t>Generalize application to be able to sort and work with additional Assets</a:t>
            </a:r>
            <a:endParaRPr lang="en-US"/>
          </a:p>
          <a:p>
            <a:pPr lvl="1"/>
            <a:r>
              <a:rPr lang="en-US" sz="2000">
                <a:latin typeface="Tenorite_MSFontService"/>
              </a:rPr>
              <a:t>Toys - Cleanup (Toddler Use Case)</a:t>
            </a:r>
          </a:p>
          <a:p>
            <a:pPr lvl="1" algn="l"/>
            <a:r>
              <a:rPr lang="en-US" sz="2000">
                <a:latin typeface="Tenorite_MSFontService"/>
              </a:rPr>
              <a:t>Kitchen Assets - Placement (</a:t>
            </a:r>
            <a:r>
              <a:rPr lang="en-US" sz="2000"/>
              <a:t>Restaurant and Catering Use Case)</a:t>
            </a:r>
          </a:p>
          <a:p>
            <a:pPr algn="l"/>
            <a:endParaRPr lang="en-US" sz="2000"/>
          </a:p>
        </p:txBody>
      </p:sp>
      <p:pic>
        <p:nvPicPr>
          <p:cNvPr id="3" name="Picture 2" descr="CREATE  a picture showing a coffee barista handling an espresso machine while wearing Microsoft hololens ">
            <a:extLst>
              <a:ext uri="{FF2B5EF4-FFF2-40B4-BE49-F238E27FC236}">
                <a16:creationId xmlns:a16="http://schemas.microsoft.com/office/drawing/2014/main" id="{3E46D83A-9D34-06F6-16C1-8E7FAD67B831}"/>
              </a:ext>
            </a:extLst>
          </p:cNvPr>
          <p:cNvPicPr>
            <a:picLocks noChangeAspect="1"/>
          </p:cNvPicPr>
          <p:nvPr/>
        </p:nvPicPr>
        <p:blipFill>
          <a:blip r:embed="rId2"/>
          <a:stretch>
            <a:fillRect/>
          </a:stretch>
        </p:blipFill>
        <p:spPr>
          <a:xfrm>
            <a:off x="9053945" y="383309"/>
            <a:ext cx="2743200" cy="2743200"/>
          </a:xfrm>
          <a:prstGeom prst="rect">
            <a:avLst/>
          </a:prstGeom>
        </p:spPr>
      </p:pic>
      <p:pic>
        <p:nvPicPr>
          <p:cNvPr id="5" name="Picture 4" descr="CREATE  a picture showing a waiter setting up a virtual table using microsoft hololens">
            <a:extLst>
              <a:ext uri="{FF2B5EF4-FFF2-40B4-BE49-F238E27FC236}">
                <a16:creationId xmlns:a16="http://schemas.microsoft.com/office/drawing/2014/main" id="{7135E79D-61AB-1BA4-479C-B9ABE41EFE3D}"/>
              </a:ext>
            </a:extLst>
          </p:cNvPr>
          <p:cNvPicPr>
            <a:picLocks noChangeAspect="1"/>
          </p:cNvPicPr>
          <p:nvPr/>
        </p:nvPicPr>
        <p:blipFill>
          <a:blip r:embed="rId3"/>
          <a:stretch>
            <a:fillRect/>
          </a:stretch>
        </p:blipFill>
        <p:spPr>
          <a:xfrm>
            <a:off x="9053945" y="3604490"/>
            <a:ext cx="2743200" cy="2743200"/>
          </a:xfrm>
          <a:prstGeom prst="rect">
            <a:avLst/>
          </a:prstGeom>
        </p:spPr>
      </p:pic>
    </p:spTree>
    <p:extLst>
      <p:ext uri="{BB962C8B-B14F-4D97-AF65-F5344CB8AC3E}">
        <p14:creationId xmlns:p14="http://schemas.microsoft.com/office/powerpoint/2010/main" val="2440379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in a suit&#10;&#10;Description automatically generated">
            <a:extLst>
              <a:ext uri="{FF2B5EF4-FFF2-40B4-BE49-F238E27FC236}">
                <a16:creationId xmlns:a16="http://schemas.microsoft.com/office/drawing/2014/main" id="{99361BF8-0CA5-09B0-6190-C5E0986D21F3}"/>
              </a:ext>
            </a:extLst>
          </p:cNvPr>
          <p:cNvPicPr>
            <a:picLocks noChangeAspect="1"/>
          </p:cNvPicPr>
          <p:nvPr/>
        </p:nvPicPr>
        <p:blipFill rotWithShape="1">
          <a:blip r:embed="rId2"/>
          <a:srcRect l="273" t="205" r="-480" b="25410"/>
          <a:stretch/>
        </p:blipFill>
        <p:spPr>
          <a:xfrm>
            <a:off x="4228475" y="4278443"/>
            <a:ext cx="1059186" cy="1049315"/>
          </a:xfrm>
          <a:prstGeom prst="rect">
            <a:avLst/>
          </a:prstGeom>
        </p:spPr>
      </p:pic>
      <p:pic>
        <p:nvPicPr>
          <p:cNvPr id="8" name="Picture 7" descr="A person with a beard smiling&#10;&#10;Description automatically generated">
            <a:extLst>
              <a:ext uri="{FF2B5EF4-FFF2-40B4-BE49-F238E27FC236}">
                <a16:creationId xmlns:a16="http://schemas.microsoft.com/office/drawing/2014/main" id="{34C56DCA-88A1-7B04-0C15-77DB64EBE0C4}"/>
              </a:ext>
            </a:extLst>
          </p:cNvPr>
          <p:cNvPicPr>
            <a:picLocks noChangeAspect="1"/>
          </p:cNvPicPr>
          <p:nvPr/>
        </p:nvPicPr>
        <p:blipFill>
          <a:blip r:embed="rId3"/>
          <a:stretch>
            <a:fillRect/>
          </a:stretch>
        </p:blipFill>
        <p:spPr>
          <a:xfrm>
            <a:off x="1869172" y="4277510"/>
            <a:ext cx="1048472" cy="1062453"/>
          </a:xfrm>
          <a:prstGeom prst="rect">
            <a:avLst/>
          </a:prstGeom>
        </p:spPr>
      </p:pic>
      <p:pic>
        <p:nvPicPr>
          <p:cNvPr id="17" name="Picture 16" descr="A person with long hair smiling&#10;&#10;Description automatically generated">
            <a:extLst>
              <a:ext uri="{FF2B5EF4-FFF2-40B4-BE49-F238E27FC236}">
                <a16:creationId xmlns:a16="http://schemas.microsoft.com/office/drawing/2014/main" id="{1654DF0E-A0D1-2EFC-628F-B763675087A3}"/>
              </a:ext>
            </a:extLst>
          </p:cNvPr>
          <p:cNvPicPr>
            <a:picLocks noChangeAspect="1"/>
          </p:cNvPicPr>
          <p:nvPr/>
        </p:nvPicPr>
        <p:blipFill rotWithShape="1">
          <a:blip r:embed="rId4"/>
          <a:srcRect r="-95" b="3379"/>
          <a:stretch/>
        </p:blipFill>
        <p:spPr>
          <a:xfrm>
            <a:off x="6715687" y="2442146"/>
            <a:ext cx="1066403" cy="1060813"/>
          </a:xfrm>
          <a:prstGeom prst="rect">
            <a:avLst/>
          </a:prstGeom>
        </p:spPr>
      </p:pic>
      <p:pic>
        <p:nvPicPr>
          <p:cNvPr id="13" name="Picture 12" descr="A person smiling at the camera&#10;&#10;Description automatically generated">
            <a:extLst>
              <a:ext uri="{FF2B5EF4-FFF2-40B4-BE49-F238E27FC236}">
                <a16:creationId xmlns:a16="http://schemas.microsoft.com/office/drawing/2014/main" id="{AE1896C0-7C4A-E066-35F3-3F7FEF8E3DAA}"/>
              </a:ext>
            </a:extLst>
          </p:cNvPr>
          <p:cNvPicPr>
            <a:picLocks noChangeAspect="1"/>
          </p:cNvPicPr>
          <p:nvPr/>
        </p:nvPicPr>
        <p:blipFill rotWithShape="1">
          <a:blip r:embed="rId5"/>
          <a:srcRect l="16854" t="15380" r="15836" b="31287"/>
          <a:stretch/>
        </p:blipFill>
        <p:spPr>
          <a:xfrm>
            <a:off x="9135835" y="2439185"/>
            <a:ext cx="1074064" cy="1076364"/>
          </a:xfrm>
          <a:prstGeom prst="rect">
            <a:avLst/>
          </a:prstGeom>
        </p:spPr>
      </p:pic>
      <p:pic>
        <p:nvPicPr>
          <p:cNvPr id="9" name="Picture 8" descr="A person with a beard&#10;&#10;Description automatically generated">
            <a:extLst>
              <a:ext uri="{FF2B5EF4-FFF2-40B4-BE49-F238E27FC236}">
                <a16:creationId xmlns:a16="http://schemas.microsoft.com/office/drawing/2014/main" id="{A94F2C2C-6096-E6B2-95E8-40351ED3EF14}"/>
              </a:ext>
            </a:extLst>
          </p:cNvPr>
          <p:cNvPicPr>
            <a:picLocks noChangeAspect="1"/>
          </p:cNvPicPr>
          <p:nvPr/>
        </p:nvPicPr>
        <p:blipFill rotWithShape="1">
          <a:blip r:embed="rId6"/>
          <a:srcRect l="5462" r="5052" b="-91"/>
          <a:stretch/>
        </p:blipFill>
        <p:spPr>
          <a:xfrm>
            <a:off x="4239733" y="2442148"/>
            <a:ext cx="1069471" cy="1068057"/>
          </a:xfrm>
          <a:prstGeom prst="rect">
            <a:avLst/>
          </a:prstGeom>
        </p:spPr>
      </p:pic>
      <p:pic>
        <p:nvPicPr>
          <p:cNvPr id="6" name="Picture 5" descr="A person in a suit and tie&#10;&#10;Description automatically generated">
            <a:extLst>
              <a:ext uri="{FF2B5EF4-FFF2-40B4-BE49-F238E27FC236}">
                <a16:creationId xmlns:a16="http://schemas.microsoft.com/office/drawing/2014/main" id="{B22D52F9-DC22-B6AE-13EF-4A683864D36C}"/>
              </a:ext>
            </a:extLst>
          </p:cNvPr>
          <p:cNvPicPr>
            <a:picLocks noChangeAspect="1"/>
          </p:cNvPicPr>
          <p:nvPr/>
        </p:nvPicPr>
        <p:blipFill>
          <a:blip r:embed="rId7"/>
          <a:stretch>
            <a:fillRect/>
          </a:stretch>
        </p:blipFill>
        <p:spPr>
          <a:xfrm>
            <a:off x="1879861" y="2426219"/>
            <a:ext cx="1062117" cy="1074919"/>
          </a:xfrm>
          <a:prstGeom prst="rect">
            <a:avLst/>
          </a:prstGeom>
        </p:spPr>
      </p:pic>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a:lstStyle/>
          <a:p>
            <a:r>
              <a:rPr lang="en-US"/>
              <a:t>MEET THE TEAM</a:t>
            </a:r>
          </a:p>
        </p:txBody>
      </p:sp>
      <p:sp>
        <p:nvSpPr>
          <p:cNvPr id="36" name="Text Placeholder 35">
            <a:extLst>
              <a:ext uri="{FF2B5EF4-FFF2-40B4-BE49-F238E27FC236}">
                <a16:creationId xmlns:a16="http://schemas.microsoft.com/office/drawing/2014/main" id="{23BA8AAF-B08B-441B-AAF3-590A568329BF}"/>
              </a:ext>
            </a:extLst>
          </p:cNvPr>
          <p:cNvSpPr>
            <a:spLocks noGrp="1"/>
          </p:cNvSpPr>
          <p:nvPr>
            <p:ph type="body" idx="1"/>
          </p:nvPr>
        </p:nvSpPr>
        <p:spPr>
          <a:xfrm>
            <a:off x="1500168" y="3654378"/>
            <a:ext cx="1828800" cy="343061"/>
          </a:xfrm>
        </p:spPr>
        <p:txBody>
          <a:bodyPr/>
          <a:lstStyle/>
          <a:p>
            <a:r>
              <a:rPr lang="en-US">
                <a:ea typeface="+mj-lt"/>
                <a:cs typeface="+mj-lt"/>
              </a:rPr>
              <a:t>Peter Smulovics</a:t>
            </a:r>
            <a:endParaRPr lang="en-US"/>
          </a:p>
          <a:p>
            <a:endParaRPr lang="en-US"/>
          </a:p>
        </p:txBody>
      </p:sp>
      <p:sp>
        <p:nvSpPr>
          <p:cNvPr id="49" name="Text Placeholder 48">
            <a:extLst>
              <a:ext uri="{FF2B5EF4-FFF2-40B4-BE49-F238E27FC236}">
                <a16:creationId xmlns:a16="http://schemas.microsoft.com/office/drawing/2014/main" id="{27CB5CB7-B854-4F48-954C-5CF86CC9146D}"/>
              </a:ext>
            </a:extLst>
          </p:cNvPr>
          <p:cNvSpPr>
            <a:spLocks noGrp="1"/>
          </p:cNvSpPr>
          <p:nvPr>
            <p:ph type="body" idx="18"/>
          </p:nvPr>
        </p:nvSpPr>
        <p:spPr>
          <a:xfrm>
            <a:off x="3849262" y="3669060"/>
            <a:ext cx="1828800" cy="343061"/>
          </a:xfrm>
        </p:spPr>
        <p:txBody>
          <a:bodyPr/>
          <a:lstStyle/>
          <a:p>
            <a:r>
              <a:rPr lang="en-US"/>
              <a:t>Alexander Rakovshik</a:t>
            </a:r>
          </a:p>
        </p:txBody>
      </p:sp>
      <p:sp>
        <p:nvSpPr>
          <p:cNvPr id="50" name="Text Placeholder 49">
            <a:extLst>
              <a:ext uri="{FF2B5EF4-FFF2-40B4-BE49-F238E27FC236}">
                <a16:creationId xmlns:a16="http://schemas.microsoft.com/office/drawing/2014/main" id="{540F887C-E8EB-4467-90FE-023D47FFB454}"/>
              </a:ext>
            </a:extLst>
          </p:cNvPr>
          <p:cNvSpPr>
            <a:spLocks noGrp="1"/>
          </p:cNvSpPr>
          <p:nvPr>
            <p:ph type="body" idx="19"/>
          </p:nvPr>
        </p:nvSpPr>
        <p:spPr>
          <a:xfrm>
            <a:off x="6339926" y="3669060"/>
            <a:ext cx="1828800" cy="343061"/>
          </a:xfrm>
        </p:spPr>
        <p:txBody>
          <a:bodyPr/>
          <a:lstStyle/>
          <a:p>
            <a:r>
              <a:rPr lang="en-US"/>
              <a:t>Amy Chen</a:t>
            </a:r>
          </a:p>
          <a:p>
            <a:endParaRPr lang="en-US"/>
          </a:p>
        </p:txBody>
      </p:sp>
      <p:sp>
        <p:nvSpPr>
          <p:cNvPr id="51" name="Text Placeholder 50">
            <a:extLst>
              <a:ext uri="{FF2B5EF4-FFF2-40B4-BE49-F238E27FC236}">
                <a16:creationId xmlns:a16="http://schemas.microsoft.com/office/drawing/2014/main" id="{C1C77C5B-2A5F-4999-A5BF-F60EA88DE493}"/>
              </a:ext>
            </a:extLst>
          </p:cNvPr>
          <p:cNvSpPr>
            <a:spLocks noGrp="1"/>
          </p:cNvSpPr>
          <p:nvPr>
            <p:ph type="body" idx="20"/>
          </p:nvPr>
        </p:nvSpPr>
        <p:spPr>
          <a:xfrm>
            <a:off x="8759806" y="3654378"/>
            <a:ext cx="1828800" cy="343061"/>
          </a:xfrm>
        </p:spPr>
        <p:txBody>
          <a:bodyPr/>
          <a:lstStyle/>
          <a:p>
            <a:r>
              <a:rPr lang="en-US">
                <a:ea typeface="+mj-lt"/>
                <a:cs typeface="+mj-lt"/>
              </a:rPr>
              <a:t>Isha Mohan</a:t>
            </a:r>
            <a:endParaRPr lang="en-US"/>
          </a:p>
        </p:txBody>
      </p:sp>
      <p:sp>
        <p:nvSpPr>
          <p:cNvPr id="64" name="Text Placeholder 63">
            <a:extLst>
              <a:ext uri="{FF2B5EF4-FFF2-40B4-BE49-F238E27FC236}">
                <a16:creationId xmlns:a16="http://schemas.microsoft.com/office/drawing/2014/main" id="{3ECD1D6F-7DAE-4DCC-BBB4-CD519379CDF6}"/>
              </a:ext>
            </a:extLst>
          </p:cNvPr>
          <p:cNvSpPr>
            <a:spLocks noGrp="1"/>
          </p:cNvSpPr>
          <p:nvPr>
            <p:ph type="body" idx="25"/>
          </p:nvPr>
        </p:nvSpPr>
        <p:spPr>
          <a:xfrm>
            <a:off x="1500168" y="5513214"/>
            <a:ext cx="1828800" cy="343061"/>
          </a:xfrm>
        </p:spPr>
        <p:txBody>
          <a:bodyPr/>
          <a:lstStyle/>
          <a:p>
            <a:r>
              <a:rPr lang="en-US" sz="1100">
                <a:latin typeface="Tenorite_MSFontService"/>
              </a:rPr>
              <a:t>Abbas Syed</a:t>
            </a:r>
            <a:endParaRPr lang="en-US" sz="1100">
              <a:solidFill>
                <a:srgbClr val="000000"/>
              </a:solidFill>
              <a:latin typeface="Tenorite_MSFontService"/>
            </a:endParaRPr>
          </a:p>
          <a:p>
            <a:endParaRPr lang="en-US"/>
          </a:p>
        </p:txBody>
      </p:sp>
      <p:sp>
        <p:nvSpPr>
          <p:cNvPr id="69" name="Text Placeholder 68">
            <a:extLst>
              <a:ext uri="{FF2B5EF4-FFF2-40B4-BE49-F238E27FC236}">
                <a16:creationId xmlns:a16="http://schemas.microsoft.com/office/drawing/2014/main" id="{A5A9CD8D-31A9-4139-87B2-349EA8E14781}"/>
              </a:ext>
            </a:extLst>
          </p:cNvPr>
          <p:cNvSpPr>
            <a:spLocks noGrp="1"/>
          </p:cNvSpPr>
          <p:nvPr>
            <p:ph type="body" idx="30"/>
          </p:nvPr>
        </p:nvSpPr>
        <p:spPr>
          <a:xfrm>
            <a:off x="3849262" y="5527896"/>
            <a:ext cx="1828800" cy="343061"/>
          </a:xfrm>
        </p:spPr>
        <p:txBody>
          <a:bodyPr/>
          <a:lstStyle/>
          <a:p>
            <a:r>
              <a:rPr lang="en-US">
                <a:solidFill>
                  <a:srgbClr val="404040"/>
                </a:solidFill>
                <a:latin typeface="Tenorite"/>
                <a:cs typeface="Segoe UI"/>
              </a:rPr>
              <a:t>Barry Cordie</a:t>
            </a:r>
            <a:endParaRPr lang="en-US"/>
          </a:p>
          <a:p>
            <a:br>
              <a:rPr lang="en-US"/>
            </a:br>
            <a:endParaRPr lang="en-US"/>
          </a:p>
          <a:p>
            <a:endParaRPr lang="en-US"/>
          </a:p>
          <a:p>
            <a:endParaRPr lang="en-US"/>
          </a:p>
        </p:txBody>
      </p:sp>
      <p:sp>
        <p:nvSpPr>
          <p:cNvPr id="70" name="Text Placeholder 69">
            <a:extLst>
              <a:ext uri="{FF2B5EF4-FFF2-40B4-BE49-F238E27FC236}">
                <a16:creationId xmlns:a16="http://schemas.microsoft.com/office/drawing/2014/main" id="{58753412-8033-48AD-80DF-945C72BC7335}"/>
              </a:ext>
            </a:extLst>
          </p:cNvPr>
          <p:cNvSpPr>
            <a:spLocks noGrp="1"/>
          </p:cNvSpPr>
          <p:nvPr>
            <p:ph type="body" idx="31"/>
          </p:nvPr>
        </p:nvSpPr>
        <p:spPr>
          <a:xfrm>
            <a:off x="6339926" y="5527896"/>
            <a:ext cx="1828800" cy="343061"/>
          </a:xfrm>
        </p:spPr>
        <p:txBody>
          <a:bodyPr/>
          <a:lstStyle/>
          <a:p>
            <a:r>
              <a:rPr lang="en-US"/>
              <a:t>Cynthia Sabbagh</a:t>
            </a:r>
          </a:p>
        </p:txBody>
      </p:sp>
      <p:sp>
        <p:nvSpPr>
          <p:cNvPr id="71" name="Text Placeholder 70">
            <a:extLst>
              <a:ext uri="{FF2B5EF4-FFF2-40B4-BE49-F238E27FC236}">
                <a16:creationId xmlns:a16="http://schemas.microsoft.com/office/drawing/2014/main" id="{A45FE9A3-15E0-49FA-B6E5-DB16CD0C2C8F}"/>
              </a:ext>
            </a:extLst>
          </p:cNvPr>
          <p:cNvSpPr>
            <a:spLocks noGrp="1"/>
          </p:cNvSpPr>
          <p:nvPr>
            <p:ph type="body" idx="32"/>
          </p:nvPr>
        </p:nvSpPr>
        <p:spPr>
          <a:xfrm>
            <a:off x="8759806" y="5513214"/>
            <a:ext cx="1828800" cy="343061"/>
          </a:xfrm>
        </p:spPr>
        <p:txBody>
          <a:bodyPr/>
          <a:lstStyle/>
          <a:p>
            <a:r>
              <a:rPr lang="en-US" sz="1100">
                <a:latin typeface="Tenorite_MSFontService"/>
              </a:rPr>
              <a:t>Matthew Fairfax</a:t>
            </a:r>
            <a:endParaRPr lang="en-US" sz="1100">
              <a:solidFill>
                <a:srgbClr val="000000"/>
              </a:solidFill>
              <a:latin typeface="Tenorite_MSFontService"/>
            </a:endParaRPr>
          </a:p>
          <a:p>
            <a:endParaRPr lang="en-US"/>
          </a:p>
        </p:txBody>
      </p:sp>
      <p:sp>
        <p:nvSpPr>
          <p:cNvPr id="3" name="Date Placeholder 2">
            <a:extLst>
              <a:ext uri="{FF2B5EF4-FFF2-40B4-BE49-F238E27FC236}">
                <a16:creationId xmlns:a16="http://schemas.microsoft.com/office/drawing/2014/main" id="{1833164A-09D8-4E05-899E-C830A562A446}"/>
              </a:ext>
            </a:extLst>
          </p:cNvPr>
          <p:cNvSpPr>
            <a:spLocks noGrp="1"/>
          </p:cNvSpPr>
          <p:nvPr>
            <p:ph type="dt" sz="half" idx="10"/>
          </p:nvPr>
        </p:nvSpPr>
        <p:spPr>
          <a:xfrm>
            <a:off x="838200" y="6356350"/>
            <a:ext cx="2743200" cy="365125"/>
          </a:xfrm>
        </p:spPr>
        <p:txBody>
          <a:bodyPr/>
          <a:lstStyle/>
          <a:p>
            <a:r>
              <a:rPr lang="en-US"/>
              <a:t>2024 FSI Hackathon</a:t>
            </a:r>
          </a:p>
        </p:txBody>
      </p:sp>
      <p:sp>
        <p:nvSpPr>
          <p:cNvPr id="4" name="Footer Placeholder 3">
            <a:extLst>
              <a:ext uri="{FF2B5EF4-FFF2-40B4-BE49-F238E27FC236}">
                <a16:creationId xmlns:a16="http://schemas.microsoft.com/office/drawing/2014/main" id="{79EB4DEA-4DCD-421C-A905-7EFCAE898907}"/>
              </a:ext>
            </a:extLst>
          </p:cNvPr>
          <p:cNvSpPr>
            <a:spLocks noGrp="1"/>
          </p:cNvSpPr>
          <p:nvPr>
            <p:ph type="ftr" sz="quarter" idx="11"/>
          </p:nvPr>
        </p:nvSpPr>
        <p:spPr>
          <a:xfrm>
            <a:off x="4038600" y="6356350"/>
            <a:ext cx="4114800" cy="365125"/>
          </a:xfrm>
        </p:spPr>
        <p:txBody>
          <a:bodyPr/>
          <a:lstStyle/>
          <a:p>
            <a:r>
              <a:rPr lang="en-US"/>
              <a:t>Use Case #5 - Augmented Reality Skills Training</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a:p>
        </p:txBody>
      </p:sp>
      <p:pic>
        <p:nvPicPr>
          <p:cNvPr id="18" name="Picture 17" descr="A person wearing a hat&#10;&#10;Description automatically generated">
            <a:extLst>
              <a:ext uri="{FF2B5EF4-FFF2-40B4-BE49-F238E27FC236}">
                <a16:creationId xmlns:a16="http://schemas.microsoft.com/office/drawing/2014/main" id="{288928C8-A110-44E2-A324-5CC97C3D2774}"/>
              </a:ext>
            </a:extLst>
          </p:cNvPr>
          <p:cNvPicPr>
            <a:picLocks noChangeAspect="1"/>
          </p:cNvPicPr>
          <p:nvPr/>
        </p:nvPicPr>
        <p:blipFill rotWithShape="1">
          <a:blip r:embed="rId8"/>
          <a:srcRect l="-395" t="22521" r="-197" b="19371"/>
          <a:stretch/>
        </p:blipFill>
        <p:spPr>
          <a:xfrm>
            <a:off x="9245409" y="4291246"/>
            <a:ext cx="845416" cy="1060922"/>
          </a:xfrm>
          <a:prstGeom prst="rect">
            <a:avLst/>
          </a:prstGeom>
        </p:spPr>
      </p:pic>
      <p:pic>
        <p:nvPicPr>
          <p:cNvPr id="23" name="Picture Placeholder 22" descr="A person smiling at the camera&#10;&#10;Description automatically generated">
            <a:extLst>
              <a:ext uri="{FF2B5EF4-FFF2-40B4-BE49-F238E27FC236}">
                <a16:creationId xmlns:a16="http://schemas.microsoft.com/office/drawing/2014/main" id="{88E77FA0-D69A-534B-FD92-7F555481D2B7}"/>
              </a:ext>
            </a:extLst>
          </p:cNvPr>
          <p:cNvPicPr>
            <a:picLocks noGrp="1" noChangeAspect="1"/>
          </p:cNvPicPr>
          <p:nvPr>
            <p:ph type="pic" sz="quarter" idx="28"/>
          </p:nvPr>
        </p:nvPicPr>
        <p:blipFill>
          <a:blip r:embed="rId9"/>
          <a:srcRect/>
          <a:stretch/>
        </p:blipFill>
        <p:spPr>
          <a:xfrm>
            <a:off x="6716934" y="4275219"/>
            <a:ext cx="1059455" cy="1060555"/>
          </a:xfrm>
        </p:spPr>
      </p:pic>
    </p:spTree>
    <p:extLst>
      <p:ext uri="{BB962C8B-B14F-4D97-AF65-F5344CB8AC3E}">
        <p14:creationId xmlns:p14="http://schemas.microsoft.com/office/powerpoint/2010/main" val="3396266754"/>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68aa2cf9-86a1-4fc3-b37a-0785aae2437e" xsi:nil="true"/>
    <lcf76f155ced4ddcb4097134ff3c332f xmlns="05ef5dc2-eb54-4fe7-a936-e9aa802c7dfa">
      <Terms xmlns="http://schemas.microsoft.com/office/infopath/2007/PartnerControls"/>
    </lcf76f155ced4ddcb4097134ff3c332f>
    <SharedWithUsers xmlns="68aa2cf9-86a1-4fc3-b37a-0785aae2437e">
      <UserInfo>
        <DisplayName>job2006feng</DisplayName>
        <AccountId>68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280826664B9740A9CD5C9C3C4E3329" ma:contentTypeVersion="17" ma:contentTypeDescription="Create a new document." ma:contentTypeScope="" ma:versionID="52b688ce44ed3c6a3403865e4280faf6">
  <xsd:schema xmlns:xsd="http://www.w3.org/2001/XMLSchema" xmlns:xs="http://www.w3.org/2001/XMLSchema" xmlns:p="http://schemas.microsoft.com/office/2006/metadata/properties" xmlns:ns1="http://schemas.microsoft.com/sharepoint/v3" xmlns:ns2="05ef5dc2-eb54-4fe7-a936-e9aa802c7dfa" xmlns:ns3="68aa2cf9-86a1-4fc3-b37a-0785aae2437e" targetNamespace="http://schemas.microsoft.com/office/2006/metadata/properties" ma:root="true" ma:fieldsID="d49607f81f3996786570296d3b11e43f" ns1:_="" ns2:_="" ns3:_="">
    <xsd:import namespace="http://schemas.microsoft.com/sharepoint/v3"/>
    <xsd:import namespace="05ef5dc2-eb54-4fe7-a936-e9aa802c7dfa"/>
    <xsd:import namespace="68aa2cf9-86a1-4fc3-b37a-0785aae243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ef5dc2-eb54-4fe7-a936-e9aa802c7d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8aa2cf9-86a1-4fc3-b37a-0785aae2437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e034d2c5-5e4e-4692-bfdc-fbc4520c9f13}" ma:internalName="TaxCatchAll" ma:showField="CatchAllData" ma:web="68aa2cf9-86a1-4fc3-b37a-0785aae2437e">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FFFA3F-0FB5-4ED3-8906-A15B16577F44}">
  <ds:schemaRefs>
    <ds:schemaRef ds:uri="05ef5dc2-eb54-4fe7-a936-e9aa802c7dfa"/>
    <ds:schemaRef ds:uri="68aa2cf9-86a1-4fc3-b37a-0785aae2437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3.xml><?xml version="1.0" encoding="utf-8"?>
<ds:datastoreItem xmlns:ds="http://schemas.openxmlformats.org/officeDocument/2006/customXml" ds:itemID="{2026BB98-DB09-46EC-8BBB-58E3B2A9E4EC}">
  <ds:schemaRefs>
    <ds:schemaRef ds:uri="05ef5dc2-eb54-4fe7-a936-e9aa802c7dfa"/>
    <ds:schemaRef ds:uri="68aa2cf9-86a1-4fc3-b37a-0785aae243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Minimalist light sales pitch</Template>
  <Application>Microsoft Office PowerPoint</Application>
  <PresentationFormat>Widescreen</PresentationFormat>
  <Slides>11</Slides>
  <Notes>1</Notes>
  <HiddenSlides>1</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Monoline</vt:lpstr>
      <vt:lpstr>Augmented Reality Skills Training</vt:lpstr>
      <vt:lpstr>Objective:  Teach basic job skills to people with autism using Augmented Reality</vt:lpstr>
      <vt:lpstr>PROBLEM</vt:lpstr>
      <vt:lpstr>POTENTIAL USE CASES</vt:lpstr>
      <vt:lpstr>Stacking shelves in a store</vt:lpstr>
      <vt:lpstr>Beta version</vt:lpstr>
      <vt:lpstr>Architecture OVERVIEW</vt:lpstr>
      <vt:lpstr>THE Future </vt:lpstr>
      <vt:lpstr>MEET THE TEAM</vt:lpstr>
      <vt:lpstr>THANK YOU</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 Skills Training</dc:title>
  <dc:creator>Abbas Syed</dc:creator>
  <cp:revision>1</cp:revision>
  <dcterms:created xsi:type="dcterms:W3CDTF">2024-04-03T14:35:44Z</dcterms:created>
  <dcterms:modified xsi:type="dcterms:W3CDTF">2024-04-04T19:34:11Z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0x01010077280826664B9740A9CD5C9C3C4E3329</vt:lpwstr>
  </property>
  <property fmtid="{D5CDD505-2E9C-101B-9397-08002B2CF9AE}" pid="3" name="MediaServiceImageTags">
    <vt:lpwstr/>
  </property>
</Properties>
</file>